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59" r:id="rId4"/>
    <p:sldId id="258" r:id="rId5"/>
    <p:sldId id="285" r:id="rId6"/>
    <p:sldId id="281" r:id="rId7"/>
    <p:sldId id="286" r:id="rId8"/>
    <p:sldId id="273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100"/>
    <a:srgbClr val="E6E300"/>
    <a:srgbClr val="F0587D"/>
    <a:srgbClr val="FF7C61"/>
    <a:srgbClr val="768B00"/>
    <a:srgbClr val="C56D27"/>
    <a:srgbClr val="A5A5A5"/>
    <a:srgbClr val="D7603C"/>
    <a:srgbClr val="A4E7E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9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394" y="77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02C96-67DE-44C4-B2F0-1C339265760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6B7E2-0617-4AC1-993F-2E58B2FF18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3858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773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18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563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432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906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26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5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07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85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881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83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22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10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397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10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78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05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7E3C-B80D-431C-A389-5E64AAFA3F97}" type="datetimeFigureOut">
              <a:rPr lang="zh-CN" altLang="en-US" smtClean="0"/>
              <a:t>2022/1/3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A933B-6254-454F-847F-E67E3AE5F3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54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组合 129"/>
          <p:cNvGrpSpPr/>
          <p:nvPr/>
        </p:nvGrpSpPr>
        <p:grpSpPr>
          <a:xfrm>
            <a:off x="9800035" y="-510901"/>
            <a:ext cx="3059113" cy="1616075"/>
            <a:chOff x="9559925" y="2573338"/>
            <a:chExt cx="3059113" cy="16160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-667147" y="-526964"/>
            <a:ext cx="3092451" cy="1617663"/>
            <a:chOff x="-920750" y="2238375"/>
            <a:chExt cx="3092451" cy="1617663"/>
          </a:xfrm>
        </p:grpSpPr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3" name="Oval 28"/>
          <p:cNvSpPr>
            <a:spLocks noChangeArrowheads="1"/>
          </p:cNvSpPr>
          <p:nvPr/>
        </p:nvSpPr>
        <p:spPr bwMode="auto">
          <a:xfrm>
            <a:off x="8156575" y="126320"/>
            <a:ext cx="682625" cy="682625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56"/>
          <p:cNvSpPr>
            <a:spLocks/>
          </p:cNvSpPr>
          <p:nvPr/>
        </p:nvSpPr>
        <p:spPr bwMode="auto">
          <a:xfrm>
            <a:off x="3313113" y="302532"/>
            <a:ext cx="412750" cy="201613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57"/>
          <p:cNvSpPr>
            <a:spLocks/>
          </p:cNvSpPr>
          <p:nvPr/>
        </p:nvSpPr>
        <p:spPr bwMode="auto">
          <a:xfrm>
            <a:off x="5162550" y="640670"/>
            <a:ext cx="814388" cy="334963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58"/>
          <p:cNvSpPr>
            <a:spLocks/>
          </p:cNvSpPr>
          <p:nvPr/>
        </p:nvSpPr>
        <p:spPr bwMode="auto">
          <a:xfrm>
            <a:off x="9504363" y="859745"/>
            <a:ext cx="539750" cy="265113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59"/>
          <p:cNvSpPr>
            <a:spLocks/>
          </p:cNvSpPr>
          <p:nvPr/>
        </p:nvSpPr>
        <p:spPr bwMode="auto">
          <a:xfrm>
            <a:off x="6934200" y="620032"/>
            <a:ext cx="481013" cy="217488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0"/>
          <p:cNvSpPr>
            <a:spLocks/>
          </p:cNvSpPr>
          <p:nvPr/>
        </p:nvSpPr>
        <p:spPr bwMode="auto">
          <a:xfrm>
            <a:off x="8015288" y="1237570"/>
            <a:ext cx="481013" cy="217488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1"/>
          <p:cNvSpPr>
            <a:spLocks/>
          </p:cNvSpPr>
          <p:nvPr/>
        </p:nvSpPr>
        <p:spPr bwMode="auto">
          <a:xfrm>
            <a:off x="4119563" y="224745"/>
            <a:ext cx="481013" cy="219075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104"/>
          <p:cNvSpPr>
            <a:spLocks/>
          </p:cNvSpPr>
          <p:nvPr/>
        </p:nvSpPr>
        <p:spPr bwMode="auto">
          <a:xfrm>
            <a:off x="10482263" y="1409020"/>
            <a:ext cx="493713" cy="231775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33" name="组合 132"/>
          <p:cNvGrpSpPr/>
          <p:nvPr/>
        </p:nvGrpSpPr>
        <p:grpSpPr>
          <a:xfrm>
            <a:off x="57897" y="3829411"/>
            <a:ext cx="12091335" cy="3026546"/>
            <a:chOff x="44450" y="4062455"/>
            <a:chExt cx="11814175" cy="2887672"/>
          </a:xfrm>
        </p:grpSpPr>
        <p:sp>
          <p:nvSpPr>
            <p:cNvPr id="26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32" name="组合 131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88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90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28" name="Freeform 122"/>
          <p:cNvSpPr>
            <a:spLocks/>
          </p:cNvSpPr>
          <p:nvPr/>
        </p:nvSpPr>
        <p:spPr bwMode="auto">
          <a:xfrm>
            <a:off x="-130969" y="6424845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ADD9473-E793-4817-AA7A-05992492B3C8}"/>
              </a:ext>
            </a:extLst>
          </p:cNvPr>
          <p:cNvSpPr txBox="1"/>
          <p:nvPr/>
        </p:nvSpPr>
        <p:spPr>
          <a:xfrm>
            <a:off x="1744864" y="2013214"/>
            <a:ext cx="9341224" cy="828667"/>
          </a:xfrm>
          <a:prstGeom prst="round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altLang="ko-KR" sz="42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GIẢNG ĐIỆN TỬ LỚP 3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5FE876F-DF5D-4B67-B665-35A04D2BAF29}"/>
              </a:ext>
            </a:extLst>
          </p:cNvPr>
          <p:cNvSpPr txBox="1"/>
          <p:nvPr/>
        </p:nvSpPr>
        <p:spPr>
          <a:xfrm>
            <a:off x="3223484" y="3139267"/>
            <a:ext cx="6224695" cy="1101082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67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686FDBA3-05F0-4851-AFA8-FE1E4CC21802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" b="100000" l="0" r="98878">
                        <a14:foregroundMark x1="16529" y1="88606" x2="16529" y2="88606"/>
                        <a14:foregroundMark x1="29339" y1="97030" x2="29339" y2="97030"/>
                        <a14:foregroundMark x1="13105" y1="22364" x2="13105" y2="22364"/>
                        <a14:foregroundMark x1="84711" y1="36303" x2="84711" y2="36303"/>
                        <a14:foregroundMark x1="52243" y1="80606" x2="52243" y2="80606"/>
                        <a14:foregroundMark x1="13105" y1="23333" x2="11334" y2="66848"/>
                        <a14:foregroundMark x1="11334" y1="67030" x2="51830" y2="80606"/>
                        <a14:foregroundMark x1="84534" y1="36848" x2="52420" y2="80364"/>
                        <a14:foregroundMark x1="13636" y1="21758" x2="48996" y2="788"/>
                        <a14:foregroundMark x1="49528" y1="970" x2="69008" y2="4121"/>
                        <a14:foregroundMark x1="68831" y1="4727" x2="87544" y2="19212"/>
                        <a14:foregroundMark x1="89669" y1="20182" x2="84888" y2="35879"/>
                        <a14:foregroundMark x1="89669" y1="20788" x2="86246" y2="17636"/>
                        <a14:foregroundMark x1="84711" y1="36485" x2="83530" y2="67818"/>
                        <a14:foregroundMark x1="51653" y1="80788" x2="83530" y2="67273"/>
                        <a14:foregroundMark x1="68654" y1="58606" x2="12102" y2="22182"/>
                        <a14:foregroundMark x1="58914" y1="3333" x2="12515" y2="44727"/>
                        <a14:foregroundMark x1="30460" y1="12182" x2="86600" y2="27273"/>
                        <a14:foregroundMark x1="87957" y1="19394" x2="11157" y2="67030"/>
                        <a14:foregroundMark x1="49764" y1="43697" x2="68300" y2="58242"/>
                        <a14:foregroundMark x1="31582" y1="73939" x2="68064" y2="58242"/>
                        <a14:foregroundMark x1="25502" y1="59030" x2="40555" y2="70364"/>
                        <a14:foregroundMark x1="40555" y1="70364" x2="67119" y2="73515"/>
                        <a14:foregroundMark x1="67119" y1="73515" x2="49764" y2="42364"/>
                        <a14:foregroundMark x1="41145" y1="61939" x2="41145" y2="61939"/>
                        <a14:foregroundMark x1="51063" y1="59818" x2="51063" y2="59818"/>
                        <a14:foregroundMark x1="81641" y1="18242" x2="81641" y2="18242"/>
                        <a14:foregroundMark x1="73613" y1="14303" x2="73613" y2="14303"/>
                        <a14:foregroundMark x1="65053" y1="11576" x2="65053" y2="11576"/>
                        <a14:foregroundMark x1="63518" y1="8242" x2="63518" y2="8242"/>
                        <a14:foregroundMark x1="46517" y1="7273" x2="46517" y2="7273"/>
                        <a14:foregroundMark x1="97698" y1="57818" x2="97698" y2="57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99" y="395425"/>
            <a:ext cx="1005205" cy="979171"/>
          </a:xfrm>
          <a:prstGeom prst="rect">
            <a:avLst/>
          </a:prstGeom>
        </p:spPr>
      </p:pic>
      <p:sp>
        <p:nvSpPr>
          <p:cNvPr id="134" name="Title 1">
            <a:extLst>
              <a:ext uri="{FF2B5EF4-FFF2-40B4-BE49-F238E27FC236}">
                <a16:creationId xmlns:a16="http://schemas.microsoft.com/office/drawing/2014/main" id="{0C6A7ED6-2B26-4C62-82EA-62348F2D91F9}"/>
              </a:ext>
            </a:extLst>
          </p:cNvPr>
          <p:cNvSpPr txBox="1">
            <a:spLocks/>
          </p:cNvSpPr>
          <p:nvPr/>
        </p:nvSpPr>
        <p:spPr>
          <a:xfrm>
            <a:off x="1122963" y="692542"/>
            <a:ext cx="10854577" cy="860667"/>
          </a:xfrm>
          <a:prstGeom prst="round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ỦY BAN NHÂN DÂN QUẬN PHÚ NHUẬN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TRƯỜNG TIỂU HỌC NGUYỄN ĐÌNH CHÍNH</a:t>
            </a:r>
          </a:p>
        </p:txBody>
      </p:sp>
    </p:spTree>
    <p:extLst>
      <p:ext uri="{BB962C8B-B14F-4D97-AF65-F5344CB8AC3E}">
        <p14:creationId xmlns:p14="http://schemas.microsoft.com/office/powerpoint/2010/main" val="120057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Sách-Vở Bài Tập Toán lớp 3 Tập 1 +1bút chì | Citimart">
            <a:extLst>
              <a:ext uri="{FF2B5EF4-FFF2-40B4-BE49-F238E27FC236}">
                <a16:creationId xmlns:a16="http://schemas.microsoft.com/office/drawing/2014/main" id="{73FEDD58-B641-4558-9268-7E897A7C5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6250" r="23438" b="6648"/>
          <a:stretch>
            <a:fillRect/>
          </a:stretch>
        </p:blipFill>
        <p:spPr bwMode="auto">
          <a:xfrm>
            <a:off x="670592" y="160581"/>
            <a:ext cx="4121611" cy="518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组合 45"/>
          <p:cNvGrpSpPr/>
          <p:nvPr/>
        </p:nvGrpSpPr>
        <p:grpSpPr>
          <a:xfrm>
            <a:off x="3275408" y="4729289"/>
            <a:ext cx="1165227" cy="1738980"/>
            <a:chOff x="6040438" y="5422900"/>
            <a:chExt cx="835025" cy="1246188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6040438" y="5422900"/>
              <a:ext cx="835025" cy="833438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6284913" y="5843588"/>
              <a:ext cx="361950" cy="825500"/>
            </a:xfrm>
            <a:custGeom>
              <a:avLst/>
              <a:gdLst>
                <a:gd name="T0" fmla="*/ 228 w 228"/>
                <a:gd name="T1" fmla="*/ 91 h 520"/>
                <a:gd name="T2" fmla="*/ 129 w 228"/>
                <a:gd name="T3" fmla="*/ 149 h 520"/>
                <a:gd name="T4" fmla="*/ 114 w 228"/>
                <a:gd name="T5" fmla="*/ 0 h 520"/>
                <a:gd name="T6" fmla="*/ 99 w 228"/>
                <a:gd name="T7" fmla="*/ 149 h 520"/>
                <a:gd name="T8" fmla="*/ 0 w 228"/>
                <a:gd name="T9" fmla="*/ 91 h 520"/>
                <a:gd name="T10" fmla="*/ 91 w 228"/>
                <a:gd name="T11" fmla="*/ 197 h 520"/>
                <a:gd name="T12" fmla="*/ 94 w 228"/>
                <a:gd name="T13" fmla="*/ 520 h 520"/>
                <a:gd name="T14" fmla="*/ 142 w 228"/>
                <a:gd name="T15" fmla="*/ 520 h 520"/>
                <a:gd name="T16" fmla="*/ 137 w 228"/>
                <a:gd name="T17" fmla="*/ 197 h 520"/>
                <a:gd name="T18" fmla="*/ 228 w 228"/>
                <a:gd name="T19" fmla="*/ 9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520">
                  <a:moveTo>
                    <a:pt x="228" y="91"/>
                  </a:moveTo>
                  <a:lnTo>
                    <a:pt x="129" y="149"/>
                  </a:lnTo>
                  <a:lnTo>
                    <a:pt x="114" y="0"/>
                  </a:lnTo>
                  <a:lnTo>
                    <a:pt x="99" y="149"/>
                  </a:lnTo>
                  <a:lnTo>
                    <a:pt x="0" y="91"/>
                  </a:lnTo>
                  <a:lnTo>
                    <a:pt x="91" y="197"/>
                  </a:lnTo>
                  <a:lnTo>
                    <a:pt x="94" y="520"/>
                  </a:lnTo>
                  <a:lnTo>
                    <a:pt x="142" y="520"/>
                  </a:lnTo>
                  <a:lnTo>
                    <a:pt x="137" y="197"/>
                  </a:lnTo>
                  <a:lnTo>
                    <a:pt x="228" y="9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2299891" y="5621337"/>
            <a:ext cx="554037" cy="930275"/>
            <a:chOff x="5067301" y="5932488"/>
            <a:chExt cx="554037" cy="930275"/>
          </a:xfrm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224463" y="6208713"/>
              <a:ext cx="147638" cy="65405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122863" y="5932488"/>
              <a:ext cx="498475" cy="525463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235576" y="6064250"/>
              <a:ext cx="301625" cy="27622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067301" y="6408738"/>
              <a:ext cx="220663" cy="1762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704682" y="6085681"/>
            <a:ext cx="827087" cy="481013"/>
            <a:chOff x="8966201" y="6076950"/>
            <a:chExt cx="827087" cy="481013"/>
          </a:xfrm>
        </p:grpSpPr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979328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9504363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924718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897413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8966201" y="6324600"/>
              <a:ext cx="803275" cy="0"/>
            </a:xfrm>
            <a:prstGeom prst="line">
              <a:avLst/>
            </a:prstGeom>
            <a:noFill/>
            <a:ln w="14446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356497" y="5110956"/>
            <a:ext cx="1230313" cy="1411288"/>
            <a:chOff x="5938838" y="-787400"/>
            <a:chExt cx="1230313" cy="1411288"/>
          </a:xfrm>
        </p:grpSpPr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6827838" y="-676275"/>
              <a:ext cx="241300" cy="754063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6827838" y="-787400"/>
              <a:ext cx="241300" cy="127000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5967413" y="-639762"/>
              <a:ext cx="1177925" cy="1263650"/>
            </a:xfrm>
            <a:custGeom>
              <a:avLst/>
              <a:gdLst>
                <a:gd name="T0" fmla="*/ 742 w 742"/>
                <a:gd name="T1" fmla="*/ 796 h 796"/>
                <a:gd name="T2" fmla="*/ 742 w 742"/>
                <a:gd name="T3" fmla="*/ 379 h 796"/>
                <a:gd name="T4" fmla="*/ 372 w 742"/>
                <a:gd name="T5" fmla="*/ 0 h 796"/>
                <a:gd name="T6" fmla="*/ 0 w 742"/>
                <a:gd name="T7" fmla="*/ 379 h 796"/>
                <a:gd name="T8" fmla="*/ 0 w 742"/>
                <a:gd name="T9" fmla="*/ 796 h 796"/>
                <a:gd name="T10" fmla="*/ 742 w 742"/>
                <a:gd name="T11" fmla="*/ 796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796">
                  <a:moveTo>
                    <a:pt x="742" y="796"/>
                  </a:moveTo>
                  <a:lnTo>
                    <a:pt x="742" y="379"/>
                  </a:lnTo>
                  <a:lnTo>
                    <a:pt x="372" y="0"/>
                  </a:lnTo>
                  <a:lnTo>
                    <a:pt x="0" y="379"/>
                  </a:lnTo>
                  <a:lnTo>
                    <a:pt x="0" y="796"/>
                  </a:lnTo>
                  <a:lnTo>
                    <a:pt x="742" y="796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5938838" y="-663575"/>
              <a:ext cx="1230313" cy="661988"/>
            </a:xfrm>
            <a:custGeom>
              <a:avLst/>
              <a:gdLst>
                <a:gd name="T0" fmla="*/ 0 w 775"/>
                <a:gd name="T1" fmla="*/ 402 h 417"/>
                <a:gd name="T2" fmla="*/ 385 w 775"/>
                <a:gd name="T3" fmla="*/ 0 h 417"/>
                <a:gd name="T4" fmla="*/ 775 w 775"/>
                <a:gd name="T5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5" h="417">
                  <a:moveTo>
                    <a:pt x="0" y="402"/>
                  </a:moveTo>
                  <a:lnTo>
                    <a:pt x="385" y="0"/>
                  </a:lnTo>
                  <a:lnTo>
                    <a:pt x="775" y="417"/>
                  </a:lnTo>
                </a:path>
              </a:pathLst>
            </a:custGeom>
            <a:noFill/>
            <a:ln w="120650" cap="flat">
              <a:solidFill>
                <a:srgbClr val="D760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6111876" y="46038"/>
              <a:ext cx="144463" cy="328613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6872288" y="46038"/>
              <a:ext cx="147638" cy="328613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6400801" y="-306387"/>
              <a:ext cx="309563" cy="307975"/>
            </a:xfrm>
            <a:prstGeom prst="ellipse">
              <a:avLst/>
            </a:pr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6405563" y="227013"/>
              <a:ext cx="301625" cy="396875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817813" y="4741195"/>
            <a:ext cx="1165227" cy="1738980"/>
            <a:chOff x="6040438" y="5422900"/>
            <a:chExt cx="835025" cy="1246188"/>
          </a:xfrm>
        </p:grpSpPr>
        <p:sp>
          <p:nvSpPr>
            <p:cNvPr id="51" name="Freeform 5"/>
            <p:cNvSpPr>
              <a:spLocks/>
            </p:cNvSpPr>
            <p:nvPr/>
          </p:nvSpPr>
          <p:spPr bwMode="auto">
            <a:xfrm>
              <a:off x="6040438" y="5422900"/>
              <a:ext cx="835025" cy="833438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6"/>
            <p:cNvSpPr>
              <a:spLocks/>
            </p:cNvSpPr>
            <p:nvPr/>
          </p:nvSpPr>
          <p:spPr bwMode="auto">
            <a:xfrm>
              <a:off x="6284913" y="5843588"/>
              <a:ext cx="361950" cy="825500"/>
            </a:xfrm>
            <a:custGeom>
              <a:avLst/>
              <a:gdLst>
                <a:gd name="T0" fmla="*/ 228 w 228"/>
                <a:gd name="T1" fmla="*/ 91 h 520"/>
                <a:gd name="T2" fmla="*/ 129 w 228"/>
                <a:gd name="T3" fmla="*/ 149 h 520"/>
                <a:gd name="T4" fmla="*/ 114 w 228"/>
                <a:gd name="T5" fmla="*/ 0 h 520"/>
                <a:gd name="T6" fmla="*/ 99 w 228"/>
                <a:gd name="T7" fmla="*/ 149 h 520"/>
                <a:gd name="T8" fmla="*/ 0 w 228"/>
                <a:gd name="T9" fmla="*/ 91 h 520"/>
                <a:gd name="T10" fmla="*/ 91 w 228"/>
                <a:gd name="T11" fmla="*/ 197 h 520"/>
                <a:gd name="T12" fmla="*/ 94 w 228"/>
                <a:gd name="T13" fmla="*/ 520 h 520"/>
                <a:gd name="T14" fmla="*/ 142 w 228"/>
                <a:gd name="T15" fmla="*/ 520 h 520"/>
                <a:gd name="T16" fmla="*/ 137 w 228"/>
                <a:gd name="T17" fmla="*/ 197 h 520"/>
                <a:gd name="T18" fmla="*/ 228 w 228"/>
                <a:gd name="T19" fmla="*/ 9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520">
                  <a:moveTo>
                    <a:pt x="228" y="91"/>
                  </a:moveTo>
                  <a:lnTo>
                    <a:pt x="129" y="149"/>
                  </a:lnTo>
                  <a:lnTo>
                    <a:pt x="114" y="0"/>
                  </a:lnTo>
                  <a:lnTo>
                    <a:pt x="99" y="149"/>
                  </a:lnTo>
                  <a:lnTo>
                    <a:pt x="0" y="91"/>
                  </a:lnTo>
                  <a:lnTo>
                    <a:pt x="91" y="197"/>
                  </a:lnTo>
                  <a:lnTo>
                    <a:pt x="94" y="520"/>
                  </a:lnTo>
                  <a:lnTo>
                    <a:pt x="142" y="520"/>
                  </a:lnTo>
                  <a:lnTo>
                    <a:pt x="137" y="197"/>
                  </a:lnTo>
                  <a:lnTo>
                    <a:pt x="228" y="9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614184" y="5586413"/>
            <a:ext cx="554037" cy="930275"/>
            <a:chOff x="5067301" y="5932488"/>
            <a:chExt cx="554037" cy="930275"/>
          </a:xfrm>
        </p:grpSpPr>
        <p:sp>
          <p:nvSpPr>
            <p:cNvPr id="54" name="Freeform 9"/>
            <p:cNvSpPr>
              <a:spLocks/>
            </p:cNvSpPr>
            <p:nvPr/>
          </p:nvSpPr>
          <p:spPr bwMode="auto">
            <a:xfrm>
              <a:off x="5224463" y="6208713"/>
              <a:ext cx="147638" cy="65405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0"/>
            <p:cNvSpPr>
              <a:spLocks/>
            </p:cNvSpPr>
            <p:nvPr/>
          </p:nvSpPr>
          <p:spPr bwMode="auto">
            <a:xfrm>
              <a:off x="5122863" y="5932488"/>
              <a:ext cx="498475" cy="525463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1"/>
            <p:cNvSpPr>
              <a:spLocks/>
            </p:cNvSpPr>
            <p:nvPr/>
          </p:nvSpPr>
          <p:spPr bwMode="auto">
            <a:xfrm>
              <a:off x="5235576" y="6064250"/>
              <a:ext cx="301625" cy="27622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2"/>
            <p:cNvSpPr>
              <a:spLocks/>
            </p:cNvSpPr>
            <p:nvPr/>
          </p:nvSpPr>
          <p:spPr bwMode="auto">
            <a:xfrm>
              <a:off x="5067301" y="6408738"/>
              <a:ext cx="220663" cy="1762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2" name="Freeform 122"/>
          <p:cNvSpPr>
            <a:spLocks/>
          </p:cNvSpPr>
          <p:nvPr/>
        </p:nvSpPr>
        <p:spPr bwMode="auto">
          <a:xfrm>
            <a:off x="-153988" y="6469063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7" name="Picture 4" descr="Tổng hợp 65 từ vựng tiếng Anh về đồ dùng học tập - Step Up English">
            <a:extLst>
              <a:ext uri="{FF2B5EF4-FFF2-40B4-BE49-F238E27FC236}">
                <a16:creationId xmlns:a16="http://schemas.microsoft.com/office/drawing/2014/main" id="{41011D7D-022A-4ADF-A189-FC3911819C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0" t="11506" r="32314" b="24494"/>
          <a:stretch/>
        </p:blipFill>
        <p:spPr bwMode="auto">
          <a:xfrm>
            <a:off x="6242844" y="318670"/>
            <a:ext cx="2834993" cy="22921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6" descr="Hình ảnh Hộp Màu Vàng Khung Bìa Sổ Tay, Sổ Tay, Clip Nghệ Thuật, Máy Tính  Xách Tay trong suốt PNG và Vector để tải xuống miễn phí">
            <a:extLst>
              <a:ext uri="{FF2B5EF4-FFF2-40B4-BE49-F238E27FC236}">
                <a16:creationId xmlns:a16="http://schemas.microsoft.com/office/drawing/2014/main" id="{384D6B88-E344-45F2-BF9F-3E69A7EA4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" t="3751" r="8385" b="3751"/>
          <a:stretch>
            <a:fillRect/>
          </a:stretch>
        </p:blipFill>
        <p:spPr bwMode="auto">
          <a:xfrm>
            <a:off x="8630425" y="2309547"/>
            <a:ext cx="30099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TextBox 3">
            <a:extLst>
              <a:ext uri="{FF2B5EF4-FFF2-40B4-BE49-F238E27FC236}">
                <a16:creationId xmlns:a16="http://schemas.microsoft.com/office/drawing/2014/main" id="{AE13EF55-AA14-4297-A019-FD6907030CEC}"/>
              </a:ext>
            </a:extLst>
          </p:cNvPr>
          <p:cNvSpPr txBox="1">
            <a:spLocks noChangeArrowheads="1"/>
          </p:cNvSpPr>
          <p:nvPr/>
        </p:nvSpPr>
        <p:spPr bwMode="auto">
          <a:xfrm rot="1395851">
            <a:off x="9800848" y="3434396"/>
            <a:ext cx="1981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5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-153988" y="4256628"/>
            <a:ext cx="6021388" cy="2544223"/>
            <a:chOff x="-153988" y="4656138"/>
            <a:chExt cx="5256213" cy="2220913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-153988" y="5380038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14300" y="5843588"/>
              <a:ext cx="398463" cy="909638"/>
            </a:xfrm>
            <a:custGeom>
              <a:avLst/>
              <a:gdLst>
                <a:gd name="T0" fmla="*/ 251 w 251"/>
                <a:gd name="T1" fmla="*/ 100 h 573"/>
                <a:gd name="T2" fmla="*/ 142 w 251"/>
                <a:gd name="T3" fmla="*/ 164 h 573"/>
                <a:gd name="T4" fmla="*/ 126 w 251"/>
                <a:gd name="T5" fmla="*/ 0 h 573"/>
                <a:gd name="T6" fmla="*/ 109 w 251"/>
                <a:gd name="T7" fmla="*/ 164 h 573"/>
                <a:gd name="T8" fmla="*/ 0 w 251"/>
                <a:gd name="T9" fmla="*/ 100 h 573"/>
                <a:gd name="T10" fmla="*/ 101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0"/>
                  </a:moveTo>
                  <a:lnTo>
                    <a:pt x="142" y="164"/>
                  </a:lnTo>
                  <a:lnTo>
                    <a:pt x="126" y="0"/>
                  </a:lnTo>
                  <a:lnTo>
                    <a:pt x="109" y="164"/>
                  </a:lnTo>
                  <a:lnTo>
                    <a:pt x="0" y="100"/>
                  </a:lnTo>
                  <a:lnTo>
                    <a:pt x="101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0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4356100" y="6223001"/>
              <a:ext cx="746125" cy="361950"/>
            </a:xfrm>
            <a:custGeom>
              <a:avLst/>
              <a:gdLst>
                <a:gd name="T0" fmla="*/ 168 w 169"/>
                <a:gd name="T1" fmla="*/ 82 h 82"/>
                <a:gd name="T2" fmla="*/ 169 w 169"/>
                <a:gd name="T3" fmla="*/ 72 h 82"/>
                <a:gd name="T4" fmla="*/ 126 w 169"/>
                <a:gd name="T5" fmla="*/ 29 h 82"/>
                <a:gd name="T6" fmla="*/ 123 w 169"/>
                <a:gd name="T7" fmla="*/ 30 h 82"/>
                <a:gd name="T8" fmla="*/ 86 w 169"/>
                <a:gd name="T9" fmla="*/ 0 h 82"/>
                <a:gd name="T10" fmla="*/ 47 w 169"/>
                <a:gd name="T11" fmla="*/ 38 h 82"/>
                <a:gd name="T12" fmla="*/ 37 w 169"/>
                <a:gd name="T13" fmla="*/ 37 h 82"/>
                <a:gd name="T14" fmla="*/ 0 w 169"/>
                <a:gd name="T15" fmla="*/ 73 h 82"/>
                <a:gd name="T16" fmla="*/ 1 w 169"/>
                <a:gd name="T17" fmla="*/ 82 h 82"/>
                <a:gd name="T18" fmla="*/ 168 w 169"/>
                <a:gd name="T1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82">
                  <a:moveTo>
                    <a:pt x="168" y="82"/>
                  </a:moveTo>
                  <a:cubicBezTo>
                    <a:pt x="169" y="79"/>
                    <a:pt x="169" y="76"/>
                    <a:pt x="169" y="72"/>
                  </a:cubicBezTo>
                  <a:cubicBezTo>
                    <a:pt x="169" y="49"/>
                    <a:pt x="150" y="29"/>
                    <a:pt x="126" y="29"/>
                  </a:cubicBezTo>
                  <a:cubicBezTo>
                    <a:pt x="125" y="30"/>
                    <a:pt x="124" y="30"/>
                    <a:pt x="123" y="30"/>
                  </a:cubicBezTo>
                  <a:cubicBezTo>
                    <a:pt x="119" y="13"/>
                    <a:pt x="103" y="0"/>
                    <a:pt x="86" y="0"/>
                  </a:cubicBezTo>
                  <a:cubicBezTo>
                    <a:pt x="65" y="0"/>
                    <a:pt x="47" y="18"/>
                    <a:pt x="47" y="38"/>
                  </a:cubicBezTo>
                  <a:cubicBezTo>
                    <a:pt x="44" y="37"/>
                    <a:pt x="41" y="37"/>
                    <a:pt x="37" y="37"/>
                  </a:cubicBezTo>
                  <a:cubicBezTo>
                    <a:pt x="17" y="37"/>
                    <a:pt x="0" y="53"/>
                    <a:pt x="0" y="73"/>
                  </a:cubicBezTo>
                  <a:cubicBezTo>
                    <a:pt x="0" y="76"/>
                    <a:pt x="1" y="79"/>
                    <a:pt x="1" y="82"/>
                  </a:cubicBezTo>
                  <a:cubicBezTo>
                    <a:pt x="168" y="82"/>
                    <a:pt x="168" y="82"/>
                    <a:pt x="168" y="82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606925" y="6443663"/>
              <a:ext cx="93663" cy="101600"/>
            </a:xfrm>
            <a:custGeom>
              <a:avLst/>
              <a:gdLst>
                <a:gd name="T0" fmla="*/ 19 w 21"/>
                <a:gd name="T1" fmla="*/ 5 h 23"/>
                <a:gd name="T2" fmla="*/ 8 w 21"/>
                <a:gd name="T3" fmla="*/ 1 h 23"/>
                <a:gd name="T4" fmla="*/ 3 w 21"/>
                <a:gd name="T5" fmla="*/ 4 h 23"/>
                <a:gd name="T6" fmla="*/ 1 w 21"/>
                <a:gd name="T7" fmla="*/ 13 h 23"/>
                <a:gd name="T8" fmla="*/ 17 w 21"/>
                <a:gd name="T9" fmla="*/ 18 h 23"/>
                <a:gd name="T10" fmla="*/ 19 w 21"/>
                <a:gd name="T11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3">
                  <a:moveTo>
                    <a:pt x="19" y="5"/>
                  </a:moveTo>
                  <a:cubicBezTo>
                    <a:pt x="17" y="1"/>
                    <a:pt x="12" y="0"/>
                    <a:pt x="8" y="1"/>
                  </a:cubicBezTo>
                  <a:cubicBezTo>
                    <a:pt x="6" y="2"/>
                    <a:pt x="4" y="3"/>
                    <a:pt x="3" y="4"/>
                  </a:cubicBezTo>
                  <a:cubicBezTo>
                    <a:pt x="1" y="6"/>
                    <a:pt x="0" y="10"/>
                    <a:pt x="1" y="13"/>
                  </a:cubicBezTo>
                  <a:cubicBezTo>
                    <a:pt x="3" y="20"/>
                    <a:pt x="12" y="23"/>
                    <a:pt x="17" y="18"/>
                  </a:cubicBezTo>
                  <a:cubicBezTo>
                    <a:pt x="20" y="14"/>
                    <a:pt x="21" y="9"/>
                    <a:pt x="19" y="5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4616450" y="6324601"/>
              <a:ext cx="123825" cy="93663"/>
            </a:xfrm>
            <a:custGeom>
              <a:avLst/>
              <a:gdLst>
                <a:gd name="T0" fmla="*/ 16 w 28"/>
                <a:gd name="T1" fmla="*/ 0 h 21"/>
                <a:gd name="T2" fmla="*/ 16 w 28"/>
                <a:gd name="T3" fmla="*/ 21 h 21"/>
                <a:gd name="T4" fmla="*/ 16 w 28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28" y="21"/>
                    <a:pt x="28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784725" y="6421438"/>
              <a:ext cx="87313" cy="101600"/>
            </a:xfrm>
            <a:custGeom>
              <a:avLst/>
              <a:gdLst>
                <a:gd name="T0" fmla="*/ 18 w 20"/>
                <a:gd name="T1" fmla="*/ 5 h 23"/>
                <a:gd name="T2" fmla="*/ 15 w 20"/>
                <a:gd name="T3" fmla="*/ 2 h 23"/>
                <a:gd name="T4" fmla="*/ 5 w 20"/>
                <a:gd name="T5" fmla="*/ 3 h 23"/>
                <a:gd name="T6" fmla="*/ 1 w 20"/>
                <a:gd name="T7" fmla="*/ 6 h 23"/>
                <a:gd name="T8" fmla="*/ 0 w 20"/>
                <a:gd name="T9" fmla="*/ 12 h 23"/>
                <a:gd name="T10" fmla="*/ 7 w 20"/>
                <a:gd name="T11" fmla="*/ 21 h 23"/>
                <a:gd name="T12" fmla="*/ 19 w 20"/>
                <a:gd name="T13" fmla="*/ 17 h 23"/>
                <a:gd name="T14" fmla="*/ 20 w 20"/>
                <a:gd name="T15" fmla="*/ 12 h 23"/>
                <a:gd name="T16" fmla="*/ 18 w 20"/>
                <a:gd name="T17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3">
                  <a:moveTo>
                    <a:pt x="18" y="5"/>
                  </a:moveTo>
                  <a:cubicBezTo>
                    <a:pt x="17" y="4"/>
                    <a:pt x="16" y="3"/>
                    <a:pt x="15" y="2"/>
                  </a:cubicBezTo>
                  <a:cubicBezTo>
                    <a:pt x="12" y="1"/>
                    <a:pt x="8" y="0"/>
                    <a:pt x="5" y="3"/>
                  </a:cubicBezTo>
                  <a:cubicBezTo>
                    <a:pt x="3" y="4"/>
                    <a:pt x="2" y="5"/>
                    <a:pt x="1" y="6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0" y="16"/>
                    <a:pt x="3" y="20"/>
                    <a:pt x="7" y="21"/>
                  </a:cubicBezTo>
                  <a:cubicBezTo>
                    <a:pt x="12" y="23"/>
                    <a:pt x="17" y="21"/>
                    <a:pt x="19" y="17"/>
                  </a:cubicBezTo>
                  <a:cubicBezTo>
                    <a:pt x="20" y="15"/>
                    <a:pt x="20" y="13"/>
                    <a:pt x="20" y="12"/>
                  </a:cubicBezTo>
                  <a:cubicBezTo>
                    <a:pt x="20" y="9"/>
                    <a:pt x="20" y="7"/>
                    <a:pt x="18" y="5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916487" y="6448426"/>
              <a:ext cx="106363" cy="84138"/>
            </a:xfrm>
            <a:custGeom>
              <a:avLst/>
              <a:gdLst>
                <a:gd name="T0" fmla="*/ 12 w 24"/>
                <a:gd name="T1" fmla="*/ 0 h 19"/>
                <a:gd name="T2" fmla="*/ 12 w 24"/>
                <a:gd name="T3" fmla="*/ 19 h 19"/>
                <a:gd name="T4" fmla="*/ 12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12" y="0"/>
                  </a:moveTo>
                  <a:cubicBezTo>
                    <a:pt x="0" y="0"/>
                    <a:pt x="0" y="19"/>
                    <a:pt x="12" y="19"/>
                  </a:cubicBezTo>
                  <a:cubicBezTo>
                    <a:pt x="24" y="19"/>
                    <a:pt x="24" y="0"/>
                    <a:pt x="12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4356100" y="6381751"/>
              <a:ext cx="206375" cy="163513"/>
            </a:xfrm>
            <a:custGeom>
              <a:avLst/>
              <a:gdLst>
                <a:gd name="T0" fmla="*/ 47 w 47"/>
                <a:gd name="T1" fmla="*/ 2 h 37"/>
                <a:gd name="T2" fmla="*/ 47 w 47"/>
                <a:gd name="T3" fmla="*/ 2 h 37"/>
                <a:gd name="T4" fmla="*/ 47 w 47"/>
                <a:gd name="T5" fmla="*/ 2 h 37"/>
                <a:gd name="T6" fmla="*/ 47 w 47"/>
                <a:gd name="T7" fmla="*/ 2 h 37"/>
                <a:gd name="T8" fmla="*/ 47 w 47"/>
                <a:gd name="T9" fmla="*/ 2 h 37"/>
                <a:gd name="T10" fmla="*/ 47 w 47"/>
                <a:gd name="T11" fmla="*/ 2 h 37"/>
                <a:gd name="T12" fmla="*/ 47 w 47"/>
                <a:gd name="T13" fmla="*/ 2 h 37"/>
                <a:gd name="T14" fmla="*/ 47 w 47"/>
                <a:gd name="T15" fmla="*/ 2 h 37"/>
                <a:gd name="T16" fmla="*/ 47 w 47"/>
                <a:gd name="T17" fmla="*/ 2 h 37"/>
                <a:gd name="T18" fmla="*/ 47 w 47"/>
                <a:gd name="T19" fmla="*/ 2 h 37"/>
                <a:gd name="T20" fmla="*/ 47 w 47"/>
                <a:gd name="T21" fmla="*/ 2 h 37"/>
                <a:gd name="T22" fmla="*/ 47 w 47"/>
                <a:gd name="T23" fmla="*/ 2 h 37"/>
                <a:gd name="T24" fmla="*/ 47 w 47"/>
                <a:gd name="T25" fmla="*/ 2 h 37"/>
                <a:gd name="T26" fmla="*/ 47 w 47"/>
                <a:gd name="T27" fmla="*/ 2 h 37"/>
                <a:gd name="T28" fmla="*/ 47 w 47"/>
                <a:gd name="T29" fmla="*/ 2 h 37"/>
                <a:gd name="T30" fmla="*/ 47 w 47"/>
                <a:gd name="T31" fmla="*/ 2 h 37"/>
                <a:gd name="T32" fmla="*/ 47 w 47"/>
                <a:gd name="T33" fmla="*/ 2 h 37"/>
                <a:gd name="T34" fmla="*/ 47 w 47"/>
                <a:gd name="T35" fmla="*/ 2 h 37"/>
                <a:gd name="T36" fmla="*/ 47 w 47"/>
                <a:gd name="T37" fmla="*/ 1 h 37"/>
                <a:gd name="T38" fmla="*/ 47 w 47"/>
                <a:gd name="T39" fmla="*/ 1 h 37"/>
                <a:gd name="T40" fmla="*/ 47 w 47"/>
                <a:gd name="T41" fmla="*/ 1 h 37"/>
                <a:gd name="T42" fmla="*/ 47 w 47"/>
                <a:gd name="T43" fmla="*/ 1 h 37"/>
                <a:gd name="T44" fmla="*/ 47 w 47"/>
                <a:gd name="T45" fmla="*/ 1 h 37"/>
                <a:gd name="T46" fmla="*/ 47 w 47"/>
                <a:gd name="T47" fmla="*/ 1 h 37"/>
                <a:gd name="T48" fmla="*/ 47 w 47"/>
                <a:gd name="T49" fmla="*/ 1 h 37"/>
                <a:gd name="T50" fmla="*/ 47 w 47"/>
                <a:gd name="T51" fmla="*/ 1 h 37"/>
                <a:gd name="T52" fmla="*/ 47 w 47"/>
                <a:gd name="T53" fmla="*/ 1 h 37"/>
                <a:gd name="T54" fmla="*/ 47 w 47"/>
                <a:gd name="T55" fmla="*/ 1 h 37"/>
                <a:gd name="T56" fmla="*/ 47 w 47"/>
                <a:gd name="T57" fmla="*/ 1 h 37"/>
                <a:gd name="T58" fmla="*/ 47 w 47"/>
                <a:gd name="T59" fmla="*/ 1 h 37"/>
                <a:gd name="T60" fmla="*/ 47 w 47"/>
                <a:gd name="T61" fmla="*/ 1 h 37"/>
                <a:gd name="T62" fmla="*/ 47 w 47"/>
                <a:gd name="T63" fmla="*/ 1 h 37"/>
                <a:gd name="T64" fmla="*/ 47 w 47"/>
                <a:gd name="T65" fmla="*/ 1 h 37"/>
                <a:gd name="T66" fmla="*/ 47 w 47"/>
                <a:gd name="T67" fmla="*/ 1 h 37"/>
                <a:gd name="T68" fmla="*/ 47 w 47"/>
                <a:gd name="T69" fmla="*/ 1 h 37"/>
                <a:gd name="T70" fmla="*/ 47 w 47"/>
                <a:gd name="T71" fmla="*/ 1 h 37"/>
                <a:gd name="T72" fmla="*/ 37 w 47"/>
                <a:gd name="T73" fmla="*/ 1 h 37"/>
                <a:gd name="T74" fmla="*/ 0 w 47"/>
                <a:gd name="T75" fmla="*/ 37 h 37"/>
                <a:gd name="T76" fmla="*/ 0 w 47"/>
                <a:gd name="T77" fmla="*/ 37 h 37"/>
                <a:gd name="T78" fmla="*/ 37 w 47"/>
                <a:gd name="T79" fmla="*/ 1 h 37"/>
                <a:gd name="T80" fmla="*/ 47 w 47"/>
                <a:gd name="T81" fmla="*/ 2 h 37"/>
                <a:gd name="T82" fmla="*/ 47 w 47"/>
                <a:gd name="T83" fmla="*/ 2 h 37"/>
                <a:gd name="T84" fmla="*/ 47 w 47"/>
                <a:gd name="T85" fmla="*/ 2 h 37"/>
                <a:gd name="T86" fmla="*/ 37 w 47"/>
                <a:gd name="T87" fmla="*/ 1 h 37"/>
                <a:gd name="T88" fmla="*/ 47 w 47"/>
                <a:gd name="T89" fmla="*/ 1 h 37"/>
                <a:gd name="T90" fmla="*/ 47 w 47"/>
                <a:gd name="T91" fmla="*/ 1 h 37"/>
                <a:gd name="T92" fmla="*/ 47 w 47"/>
                <a:gd name="T93" fmla="*/ 1 h 37"/>
                <a:gd name="T94" fmla="*/ 47 w 47"/>
                <a:gd name="T95" fmla="*/ 1 h 37"/>
                <a:gd name="T96" fmla="*/ 47 w 47"/>
                <a:gd name="T97" fmla="*/ 1 h 37"/>
                <a:gd name="T98" fmla="*/ 47 w 47"/>
                <a:gd name="T99" fmla="*/ 1 h 37"/>
                <a:gd name="T100" fmla="*/ 47 w 47"/>
                <a:gd name="T101" fmla="*/ 0 h 37"/>
                <a:gd name="T102" fmla="*/ 47 w 47"/>
                <a:gd name="T103" fmla="*/ 0 h 37"/>
                <a:gd name="T104" fmla="*/ 47 w 47"/>
                <a:gd name="T105" fmla="*/ 0 h 37"/>
                <a:gd name="T106" fmla="*/ 47 w 47"/>
                <a:gd name="T107" fmla="*/ 0 h 37"/>
                <a:gd name="T108" fmla="*/ 47 w 47"/>
                <a:gd name="T109" fmla="*/ 0 h 37"/>
                <a:gd name="T110" fmla="*/ 47 w 47"/>
                <a:gd name="T1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" h="37"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37" y="1"/>
                  </a:moveTo>
                  <a:cubicBezTo>
                    <a:pt x="17" y="1"/>
                    <a:pt x="0" y="1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7"/>
                    <a:pt x="17" y="1"/>
                    <a:pt x="37" y="1"/>
                  </a:cubicBezTo>
                  <a:cubicBezTo>
                    <a:pt x="41" y="1"/>
                    <a:pt x="44" y="1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4" y="1"/>
                    <a:pt x="41" y="1"/>
                    <a:pt x="3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>
              <a:off x="4356100" y="6227763"/>
              <a:ext cx="352425" cy="357188"/>
            </a:xfrm>
            <a:custGeom>
              <a:avLst/>
              <a:gdLst>
                <a:gd name="T0" fmla="*/ 27 w 80"/>
                <a:gd name="T1" fmla="*/ 69 h 81"/>
                <a:gd name="T2" fmla="*/ 27 w 80"/>
                <a:gd name="T3" fmla="*/ 51 h 81"/>
                <a:gd name="T4" fmla="*/ 27 w 80"/>
                <a:gd name="T5" fmla="*/ 69 h 81"/>
                <a:gd name="T6" fmla="*/ 67 w 80"/>
                <a:gd name="T7" fmla="*/ 69 h 81"/>
                <a:gd name="T8" fmla="*/ 58 w 80"/>
                <a:gd name="T9" fmla="*/ 62 h 81"/>
                <a:gd name="T10" fmla="*/ 60 w 80"/>
                <a:gd name="T11" fmla="*/ 53 h 81"/>
                <a:gd name="T12" fmla="*/ 65 w 80"/>
                <a:gd name="T13" fmla="*/ 50 h 81"/>
                <a:gd name="T14" fmla="*/ 68 w 80"/>
                <a:gd name="T15" fmla="*/ 50 h 81"/>
                <a:gd name="T16" fmla="*/ 76 w 80"/>
                <a:gd name="T17" fmla="*/ 54 h 81"/>
                <a:gd name="T18" fmla="*/ 74 w 80"/>
                <a:gd name="T19" fmla="*/ 67 h 81"/>
                <a:gd name="T20" fmla="*/ 67 w 80"/>
                <a:gd name="T21" fmla="*/ 69 h 81"/>
                <a:gd name="T22" fmla="*/ 80 w 80"/>
                <a:gd name="T23" fmla="*/ 0 h 81"/>
                <a:gd name="T24" fmla="*/ 47 w 80"/>
                <a:gd name="T25" fmla="*/ 35 h 81"/>
                <a:gd name="T26" fmla="*/ 47 w 80"/>
                <a:gd name="T27" fmla="*/ 35 h 81"/>
                <a:gd name="T28" fmla="*/ 47 w 80"/>
                <a:gd name="T29" fmla="*/ 35 h 81"/>
                <a:gd name="T30" fmla="*/ 47 w 80"/>
                <a:gd name="T31" fmla="*/ 35 h 81"/>
                <a:gd name="T32" fmla="*/ 47 w 80"/>
                <a:gd name="T33" fmla="*/ 36 h 81"/>
                <a:gd name="T34" fmla="*/ 47 w 80"/>
                <a:gd name="T35" fmla="*/ 36 h 81"/>
                <a:gd name="T36" fmla="*/ 47 w 80"/>
                <a:gd name="T37" fmla="*/ 36 h 81"/>
                <a:gd name="T38" fmla="*/ 47 w 80"/>
                <a:gd name="T39" fmla="*/ 36 h 81"/>
                <a:gd name="T40" fmla="*/ 47 w 80"/>
                <a:gd name="T41" fmla="*/ 36 h 81"/>
                <a:gd name="T42" fmla="*/ 47 w 80"/>
                <a:gd name="T43" fmla="*/ 36 h 81"/>
                <a:gd name="T44" fmla="*/ 47 w 80"/>
                <a:gd name="T45" fmla="*/ 36 h 81"/>
                <a:gd name="T46" fmla="*/ 47 w 80"/>
                <a:gd name="T47" fmla="*/ 36 h 81"/>
                <a:gd name="T48" fmla="*/ 47 w 80"/>
                <a:gd name="T49" fmla="*/ 36 h 81"/>
                <a:gd name="T50" fmla="*/ 47 w 80"/>
                <a:gd name="T51" fmla="*/ 36 h 81"/>
                <a:gd name="T52" fmla="*/ 47 w 80"/>
                <a:gd name="T53" fmla="*/ 36 h 81"/>
                <a:gd name="T54" fmla="*/ 47 w 80"/>
                <a:gd name="T55" fmla="*/ 36 h 81"/>
                <a:gd name="T56" fmla="*/ 47 w 80"/>
                <a:gd name="T57" fmla="*/ 36 h 81"/>
                <a:gd name="T58" fmla="*/ 47 w 80"/>
                <a:gd name="T59" fmla="*/ 36 h 81"/>
                <a:gd name="T60" fmla="*/ 47 w 80"/>
                <a:gd name="T61" fmla="*/ 36 h 81"/>
                <a:gd name="T62" fmla="*/ 47 w 80"/>
                <a:gd name="T63" fmla="*/ 36 h 81"/>
                <a:gd name="T64" fmla="*/ 47 w 80"/>
                <a:gd name="T65" fmla="*/ 37 h 81"/>
                <a:gd name="T66" fmla="*/ 47 w 80"/>
                <a:gd name="T67" fmla="*/ 37 h 81"/>
                <a:gd name="T68" fmla="*/ 47 w 80"/>
                <a:gd name="T69" fmla="*/ 37 h 81"/>
                <a:gd name="T70" fmla="*/ 47 w 80"/>
                <a:gd name="T71" fmla="*/ 37 h 81"/>
                <a:gd name="T72" fmla="*/ 47 w 80"/>
                <a:gd name="T73" fmla="*/ 37 h 81"/>
                <a:gd name="T74" fmla="*/ 47 w 80"/>
                <a:gd name="T75" fmla="*/ 37 h 81"/>
                <a:gd name="T76" fmla="*/ 47 w 80"/>
                <a:gd name="T77" fmla="*/ 37 h 81"/>
                <a:gd name="T78" fmla="*/ 47 w 80"/>
                <a:gd name="T79" fmla="*/ 37 h 81"/>
                <a:gd name="T80" fmla="*/ 47 w 80"/>
                <a:gd name="T81" fmla="*/ 37 h 81"/>
                <a:gd name="T82" fmla="*/ 47 w 80"/>
                <a:gd name="T83" fmla="*/ 37 h 81"/>
                <a:gd name="T84" fmla="*/ 47 w 80"/>
                <a:gd name="T85" fmla="*/ 37 h 81"/>
                <a:gd name="T86" fmla="*/ 47 w 80"/>
                <a:gd name="T87" fmla="*/ 37 h 81"/>
                <a:gd name="T88" fmla="*/ 47 w 80"/>
                <a:gd name="T89" fmla="*/ 37 h 81"/>
                <a:gd name="T90" fmla="*/ 47 w 80"/>
                <a:gd name="T91" fmla="*/ 37 h 81"/>
                <a:gd name="T92" fmla="*/ 37 w 80"/>
                <a:gd name="T93" fmla="*/ 36 h 81"/>
                <a:gd name="T94" fmla="*/ 0 w 80"/>
                <a:gd name="T95" fmla="*/ 72 h 81"/>
                <a:gd name="T96" fmla="*/ 1 w 80"/>
                <a:gd name="T97" fmla="*/ 81 h 81"/>
                <a:gd name="T98" fmla="*/ 80 w 80"/>
                <a:gd name="T99" fmla="*/ 81 h 81"/>
                <a:gd name="T100" fmla="*/ 80 w 80"/>
                <a:gd name="T101" fmla="*/ 42 h 81"/>
                <a:gd name="T102" fmla="*/ 75 w 80"/>
                <a:gd name="T103" fmla="*/ 43 h 81"/>
                <a:gd name="T104" fmla="*/ 75 w 80"/>
                <a:gd name="T105" fmla="*/ 22 h 81"/>
                <a:gd name="T106" fmla="*/ 80 w 80"/>
                <a:gd name="T107" fmla="*/ 23 h 81"/>
                <a:gd name="T108" fmla="*/ 80 w 80"/>
                <a:gd name="T10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0" h="81">
                  <a:moveTo>
                    <a:pt x="27" y="69"/>
                  </a:moveTo>
                  <a:cubicBezTo>
                    <a:pt x="15" y="69"/>
                    <a:pt x="15" y="51"/>
                    <a:pt x="27" y="51"/>
                  </a:cubicBezTo>
                  <a:cubicBezTo>
                    <a:pt x="39" y="51"/>
                    <a:pt x="39" y="69"/>
                    <a:pt x="27" y="69"/>
                  </a:cubicBezTo>
                  <a:moveTo>
                    <a:pt x="67" y="69"/>
                  </a:moveTo>
                  <a:cubicBezTo>
                    <a:pt x="63" y="69"/>
                    <a:pt x="59" y="67"/>
                    <a:pt x="58" y="62"/>
                  </a:cubicBezTo>
                  <a:cubicBezTo>
                    <a:pt x="57" y="59"/>
                    <a:pt x="58" y="55"/>
                    <a:pt x="60" y="53"/>
                  </a:cubicBezTo>
                  <a:cubicBezTo>
                    <a:pt x="61" y="52"/>
                    <a:pt x="63" y="51"/>
                    <a:pt x="65" y="50"/>
                  </a:cubicBezTo>
                  <a:cubicBezTo>
                    <a:pt x="66" y="50"/>
                    <a:pt x="67" y="50"/>
                    <a:pt x="68" y="50"/>
                  </a:cubicBezTo>
                  <a:cubicBezTo>
                    <a:pt x="71" y="50"/>
                    <a:pt x="74" y="51"/>
                    <a:pt x="76" y="54"/>
                  </a:cubicBezTo>
                  <a:cubicBezTo>
                    <a:pt x="78" y="58"/>
                    <a:pt x="77" y="63"/>
                    <a:pt x="74" y="67"/>
                  </a:cubicBezTo>
                  <a:cubicBezTo>
                    <a:pt x="72" y="69"/>
                    <a:pt x="70" y="69"/>
                    <a:pt x="67" y="69"/>
                  </a:cubicBezTo>
                  <a:moveTo>
                    <a:pt x="80" y="0"/>
                  </a:moveTo>
                  <a:cubicBezTo>
                    <a:pt x="62" y="3"/>
                    <a:pt x="48" y="17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4" y="36"/>
                    <a:pt x="41" y="36"/>
                    <a:pt x="37" y="36"/>
                  </a:cubicBezTo>
                  <a:cubicBezTo>
                    <a:pt x="17" y="36"/>
                    <a:pt x="0" y="52"/>
                    <a:pt x="0" y="72"/>
                  </a:cubicBezTo>
                  <a:cubicBezTo>
                    <a:pt x="0" y="75"/>
                    <a:pt x="1" y="78"/>
                    <a:pt x="1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80" y="42"/>
                    <a:pt x="80" y="42"/>
                    <a:pt x="80" y="42"/>
                  </a:cubicBezTo>
                  <a:cubicBezTo>
                    <a:pt x="78" y="42"/>
                    <a:pt x="77" y="43"/>
                    <a:pt x="75" y="43"/>
                  </a:cubicBezTo>
                  <a:cubicBezTo>
                    <a:pt x="59" y="43"/>
                    <a:pt x="59" y="22"/>
                    <a:pt x="75" y="22"/>
                  </a:cubicBezTo>
                  <a:cubicBezTo>
                    <a:pt x="77" y="22"/>
                    <a:pt x="78" y="23"/>
                    <a:pt x="80" y="23"/>
                  </a:cubicBezTo>
                  <a:cubicBezTo>
                    <a:pt x="80" y="0"/>
                    <a:pt x="80" y="0"/>
                    <a:pt x="80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606925" y="6448426"/>
              <a:ext cx="93663" cy="84138"/>
            </a:xfrm>
            <a:custGeom>
              <a:avLst/>
              <a:gdLst>
                <a:gd name="T0" fmla="*/ 11 w 21"/>
                <a:gd name="T1" fmla="*/ 0 h 19"/>
                <a:gd name="T2" fmla="*/ 8 w 21"/>
                <a:gd name="T3" fmla="*/ 0 h 19"/>
                <a:gd name="T4" fmla="*/ 3 w 21"/>
                <a:gd name="T5" fmla="*/ 3 h 19"/>
                <a:gd name="T6" fmla="*/ 1 w 21"/>
                <a:gd name="T7" fmla="*/ 12 h 19"/>
                <a:gd name="T8" fmla="*/ 10 w 21"/>
                <a:gd name="T9" fmla="*/ 19 h 19"/>
                <a:gd name="T10" fmla="*/ 17 w 21"/>
                <a:gd name="T11" fmla="*/ 17 h 19"/>
                <a:gd name="T12" fmla="*/ 19 w 21"/>
                <a:gd name="T13" fmla="*/ 4 h 19"/>
                <a:gd name="T14" fmla="*/ 11 w 21"/>
                <a:gd name="T1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9">
                  <a:moveTo>
                    <a:pt x="11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6" y="1"/>
                    <a:pt x="4" y="2"/>
                    <a:pt x="3" y="3"/>
                  </a:cubicBezTo>
                  <a:cubicBezTo>
                    <a:pt x="1" y="5"/>
                    <a:pt x="0" y="9"/>
                    <a:pt x="1" y="12"/>
                  </a:cubicBezTo>
                  <a:cubicBezTo>
                    <a:pt x="2" y="17"/>
                    <a:pt x="6" y="19"/>
                    <a:pt x="10" y="19"/>
                  </a:cubicBezTo>
                  <a:cubicBezTo>
                    <a:pt x="13" y="19"/>
                    <a:pt x="15" y="19"/>
                    <a:pt x="17" y="17"/>
                  </a:cubicBezTo>
                  <a:cubicBezTo>
                    <a:pt x="20" y="13"/>
                    <a:pt x="21" y="8"/>
                    <a:pt x="19" y="4"/>
                  </a:cubicBezTo>
                  <a:cubicBezTo>
                    <a:pt x="17" y="1"/>
                    <a:pt x="14" y="0"/>
                    <a:pt x="11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616450" y="6324601"/>
              <a:ext cx="92075" cy="93663"/>
            </a:xfrm>
            <a:custGeom>
              <a:avLst/>
              <a:gdLst>
                <a:gd name="T0" fmla="*/ 16 w 21"/>
                <a:gd name="T1" fmla="*/ 0 h 21"/>
                <a:gd name="T2" fmla="*/ 16 w 21"/>
                <a:gd name="T3" fmla="*/ 21 h 21"/>
                <a:gd name="T4" fmla="*/ 21 w 21"/>
                <a:gd name="T5" fmla="*/ 20 h 21"/>
                <a:gd name="T6" fmla="*/ 21 w 21"/>
                <a:gd name="T7" fmla="*/ 1 h 21"/>
                <a:gd name="T8" fmla="*/ 16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18" y="21"/>
                    <a:pt x="19" y="20"/>
                    <a:pt x="21" y="20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9" y="1"/>
                    <a:pt x="18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984625" y="6157913"/>
              <a:ext cx="163513" cy="719138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873500" y="5853113"/>
              <a:ext cx="547688" cy="577850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997325" y="5997576"/>
              <a:ext cx="331788" cy="304800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811587" y="6378576"/>
              <a:ext cx="242888" cy="193675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00062" y="5273676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768350" y="5737226"/>
              <a:ext cx="398463" cy="909638"/>
            </a:xfrm>
            <a:custGeom>
              <a:avLst/>
              <a:gdLst>
                <a:gd name="T0" fmla="*/ 251 w 251"/>
                <a:gd name="T1" fmla="*/ 101 h 573"/>
                <a:gd name="T2" fmla="*/ 142 w 251"/>
                <a:gd name="T3" fmla="*/ 164 h 573"/>
                <a:gd name="T4" fmla="*/ 125 w 251"/>
                <a:gd name="T5" fmla="*/ 0 h 573"/>
                <a:gd name="T6" fmla="*/ 109 w 251"/>
                <a:gd name="T7" fmla="*/ 164 h 573"/>
                <a:gd name="T8" fmla="*/ 0 w 251"/>
                <a:gd name="T9" fmla="*/ 101 h 573"/>
                <a:gd name="T10" fmla="*/ 100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1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1"/>
                  </a:moveTo>
                  <a:lnTo>
                    <a:pt x="142" y="164"/>
                  </a:lnTo>
                  <a:lnTo>
                    <a:pt x="125" y="0"/>
                  </a:lnTo>
                  <a:lnTo>
                    <a:pt x="109" y="164"/>
                  </a:lnTo>
                  <a:lnTo>
                    <a:pt x="0" y="101"/>
                  </a:lnTo>
                  <a:lnTo>
                    <a:pt x="100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4391025" y="4656138"/>
              <a:ext cx="230188" cy="3762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4276725" y="4749800"/>
              <a:ext cx="300038" cy="300038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4452937" y="4779963"/>
              <a:ext cx="282575" cy="317500"/>
            </a:xfrm>
            <a:custGeom>
              <a:avLst/>
              <a:gdLst>
                <a:gd name="T0" fmla="*/ 29 w 64"/>
                <a:gd name="T1" fmla="*/ 29 h 72"/>
                <a:gd name="T2" fmla="*/ 60 w 64"/>
                <a:gd name="T3" fmla="*/ 45 h 72"/>
                <a:gd name="T4" fmla="*/ 15 w 64"/>
                <a:gd name="T5" fmla="*/ 36 h 72"/>
                <a:gd name="T6" fmla="*/ 29 w 64"/>
                <a:gd name="T7" fmla="*/ 2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2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2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4391025" y="4797425"/>
              <a:ext cx="230188" cy="384175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391025" y="4832350"/>
              <a:ext cx="242888" cy="180975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4500562" y="4846638"/>
              <a:ext cx="98425" cy="119063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4413250" y="4899025"/>
              <a:ext cx="87313" cy="106363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281112" y="5570538"/>
              <a:ext cx="1858963" cy="1031875"/>
            </a:xfrm>
            <a:custGeom>
              <a:avLst/>
              <a:gdLst>
                <a:gd name="T0" fmla="*/ 419 w 421"/>
                <a:gd name="T1" fmla="*/ 234 h 234"/>
                <a:gd name="T2" fmla="*/ 421 w 421"/>
                <a:gd name="T3" fmla="*/ 212 h 234"/>
                <a:gd name="T4" fmla="*/ 212 w 421"/>
                <a:gd name="T5" fmla="*/ 1 h 234"/>
                <a:gd name="T6" fmla="*/ 0 w 421"/>
                <a:gd name="T7" fmla="*/ 210 h 234"/>
                <a:gd name="T8" fmla="*/ 1 w 421"/>
                <a:gd name="T9" fmla="*/ 232 h 234"/>
                <a:gd name="T10" fmla="*/ 419 w 421"/>
                <a:gd name="T11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234">
                  <a:moveTo>
                    <a:pt x="419" y="234"/>
                  </a:moveTo>
                  <a:cubicBezTo>
                    <a:pt x="420" y="227"/>
                    <a:pt x="421" y="220"/>
                    <a:pt x="421" y="212"/>
                  </a:cubicBezTo>
                  <a:cubicBezTo>
                    <a:pt x="421" y="96"/>
                    <a:pt x="328" y="1"/>
                    <a:pt x="212" y="1"/>
                  </a:cubicBezTo>
                  <a:cubicBezTo>
                    <a:pt x="95" y="0"/>
                    <a:pt x="1" y="94"/>
                    <a:pt x="0" y="210"/>
                  </a:cubicBezTo>
                  <a:cubicBezTo>
                    <a:pt x="0" y="217"/>
                    <a:pt x="1" y="225"/>
                    <a:pt x="1" y="232"/>
                  </a:cubicBezTo>
                  <a:lnTo>
                    <a:pt x="419" y="234"/>
                  </a:ln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422400" y="5729288"/>
              <a:ext cx="1576388" cy="873125"/>
            </a:xfrm>
            <a:custGeom>
              <a:avLst/>
              <a:gdLst>
                <a:gd name="T0" fmla="*/ 355 w 357"/>
                <a:gd name="T1" fmla="*/ 198 h 198"/>
                <a:gd name="T2" fmla="*/ 356 w 357"/>
                <a:gd name="T3" fmla="*/ 179 h 198"/>
                <a:gd name="T4" fmla="*/ 179 w 357"/>
                <a:gd name="T5" fmla="*/ 0 h 198"/>
                <a:gd name="T6" fmla="*/ 0 w 357"/>
                <a:gd name="T7" fmla="*/ 177 h 198"/>
                <a:gd name="T8" fmla="*/ 1 w 357"/>
                <a:gd name="T9" fmla="*/ 196 h 198"/>
                <a:gd name="T10" fmla="*/ 355 w 357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198">
                  <a:moveTo>
                    <a:pt x="355" y="198"/>
                  </a:moveTo>
                  <a:cubicBezTo>
                    <a:pt x="356" y="192"/>
                    <a:pt x="356" y="186"/>
                    <a:pt x="356" y="179"/>
                  </a:cubicBezTo>
                  <a:cubicBezTo>
                    <a:pt x="357" y="81"/>
                    <a:pt x="278" y="1"/>
                    <a:pt x="179" y="0"/>
                  </a:cubicBezTo>
                  <a:cubicBezTo>
                    <a:pt x="81" y="0"/>
                    <a:pt x="1" y="79"/>
                    <a:pt x="0" y="177"/>
                  </a:cubicBezTo>
                  <a:cubicBezTo>
                    <a:pt x="0" y="184"/>
                    <a:pt x="1" y="190"/>
                    <a:pt x="1" y="196"/>
                  </a:cubicBezTo>
                  <a:lnTo>
                    <a:pt x="355" y="198"/>
                  </a:ln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617662" y="5918201"/>
              <a:ext cx="1187450" cy="684213"/>
            </a:xfrm>
            <a:custGeom>
              <a:avLst/>
              <a:gdLst>
                <a:gd name="T0" fmla="*/ 268 w 269"/>
                <a:gd name="T1" fmla="*/ 155 h 155"/>
                <a:gd name="T2" fmla="*/ 269 w 269"/>
                <a:gd name="T3" fmla="*/ 136 h 155"/>
                <a:gd name="T4" fmla="*/ 135 w 269"/>
                <a:gd name="T5" fmla="*/ 1 h 155"/>
                <a:gd name="T6" fmla="*/ 0 w 269"/>
                <a:gd name="T7" fmla="*/ 135 h 155"/>
                <a:gd name="T8" fmla="*/ 1 w 269"/>
                <a:gd name="T9" fmla="*/ 153 h 155"/>
                <a:gd name="T10" fmla="*/ 268 w 269"/>
                <a:gd name="T11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155">
                  <a:moveTo>
                    <a:pt x="268" y="155"/>
                  </a:moveTo>
                  <a:cubicBezTo>
                    <a:pt x="268" y="149"/>
                    <a:pt x="269" y="142"/>
                    <a:pt x="269" y="136"/>
                  </a:cubicBezTo>
                  <a:cubicBezTo>
                    <a:pt x="269" y="62"/>
                    <a:pt x="209" y="1"/>
                    <a:pt x="135" y="1"/>
                  </a:cubicBezTo>
                  <a:cubicBezTo>
                    <a:pt x="61" y="0"/>
                    <a:pt x="0" y="60"/>
                    <a:pt x="0" y="135"/>
                  </a:cubicBezTo>
                  <a:cubicBezTo>
                    <a:pt x="0" y="141"/>
                    <a:pt x="0" y="147"/>
                    <a:pt x="1" y="153"/>
                  </a:cubicBezTo>
                  <a:lnTo>
                    <a:pt x="268" y="155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824037" y="6126163"/>
              <a:ext cx="773113" cy="473075"/>
            </a:xfrm>
            <a:custGeom>
              <a:avLst/>
              <a:gdLst>
                <a:gd name="T0" fmla="*/ 173 w 175"/>
                <a:gd name="T1" fmla="*/ 107 h 107"/>
                <a:gd name="T2" fmla="*/ 175 w 175"/>
                <a:gd name="T3" fmla="*/ 89 h 107"/>
                <a:gd name="T4" fmla="*/ 88 w 175"/>
                <a:gd name="T5" fmla="*/ 1 h 107"/>
                <a:gd name="T6" fmla="*/ 0 w 175"/>
                <a:gd name="T7" fmla="*/ 88 h 107"/>
                <a:gd name="T8" fmla="*/ 2 w 175"/>
                <a:gd name="T9" fmla="*/ 107 h 107"/>
                <a:gd name="T10" fmla="*/ 173 w 175"/>
                <a:gd name="T1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107">
                  <a:moveTo>
                    <a:pt x="173" y="107"/>
                  </a:moveTo>
                  <a:cubicBezTo>
                    <a:pt x="174" y="101"/>
                    <a:pt x="175" y="95"/>
                    <a:pt x="175" y="89"/>
                  </a:cubicBezTo>
                  <a:cubicBezTo>
                    <a:pt x="175" y="40"/>
                    <a:pt x="136" y="1"/>
                    <a:pt x="88" y="1"/>
                  </a:cubicBezTo>
                  <a:cubicBezTo>
                    <a:pt x="39" y="0"/>
                    <a:pt x="0" y="39"/>
                    <a:pt x="0" y="88"/>
                  </a:cubicBezTo>
                  <a:cubicBezTo>
                    <a:pt x="0" y="94"/>
                    <a:pt x="0" y="100"/>
                    <a:pt x="2" y="107"/>
                  </a:cubicBezTo>
                  <a:lnTo>
                    <a:pt x="173" y="107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2014537" y="6319838"/>
              <a:ext cx="393700" cy="279400"/>
            </a:xfrm>
            <a:custGeom>
              <a:avLst/>
              <a:gdLst>
                <a:gd name="T0" fmla="*/ 84 w 89"/>
                <a:gd name="T1" fmla="*/ 63 h 63"/>
                <a:gd name="T2" fmla="*/ 89 w 89"/>
                <a:gd name="T3" fmla="*/ 45 h 63"/>
                <a:gd name="T4" fmla="*/ 45 w 89"/>
                <a:gd name="T5" fmla="*/ 0 h 63"/>
                <a:gd name="T6" fmla="*/ 0 w 89"/>
                <a:gd name="T7" fmla="*/ 44 h 63"/>
                <a:gd name="T8" fmla="*/ 4 w 89"/>
                <a:gd name="T9" fmla="*/ 63 h 63"/>
                <a:gd name="T10" fmla="*/ 84 w 89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63">
                  <a:moveTo>
                    <a:pt x="84" y="63"/>
                  </a:moveTo>
                  <a:cubicBezTo>
                    <a:pt x="87" y="58"/>
                    <a:pt x="89" y="51"/>
                    <a:pt x="89" y="45"/>
                  </a:cubicBezTo>
                  <a:cubicBezTo>
                    <a:pt x="89" y="20"/>
                    <a:pt x="69" y="0"/>
                    <a:pt x="45" y="0"/>
                  </a:cubicBezTo>
                  <a:cubicBezTo>
                    <a:pt x="20" y="0"/>
                    <a:pt x="0" y="20"/>
                    <a:pt x="0" y="44"/>
                  </a:cubicBezTo>
                  <a:cubicBezTo>
                    <a:pt x="0" y="51"/>
                    <a:pt x="2" y="57"/>
                    <a:pt x="4" y="63"/>
                  </a:cubicBezTo>
                  <a:lnTo>
                    <a:pt x="84" y="63"/>
                  </a:lnTo>
                  <a:close/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6" name="Freeform 122"/>
          <p:cNvSpPr>
            <a:spLocks/>
          </p:cNvSpPr>
          <p:nvPr/>
        </p:nvSpPr>
        <p:spPr bwMode="auto">
          <a:xfrm>
            <a:off x="-153988" y="6469063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TextBox 6">
            <a:extLst>
              <a:ext uri="{FF2B5EF4-FFF2-40B4-BE49-F238E27FC236}">
                <a16:creationId xmlns:a16="http://schemas.microsoft.com/office/drawing/2014/main" id="{1F8A225B-B7BC-4CB4-88A9-1C0D7ABE8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21" y="342694"/>
            <a:ext cx="1119628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anose="02020603050405020304" pitchFamily="18" charset="0"/>
              </a:rPr>
              <a:t>    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Ba,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2022     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A832A367-AEF5-4DD6-8280-0409DA100ECE}"/>
              </a:ext>
            </a:extLst>
          </p:cNvPr>
          <p:cNvSpPr txBox="1">
            <a:spLocks/>
          </p:cNvSpPr>
          <p:nvPr/>
        </p:nvSpPr>
        <p:spPr>
          <a:xfrm>
            <a:off x="1535090" y="2075928"/>
            <a:ext cx="9512516" cy="132556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52546FFD-2653-42A4-949E-F71B3DDC362A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" b="100000" l="0" r="98878">
                        <a14:foregroundMark x1="16529" y1="88606" x2="16529" y2="88606"/>
                        <a14:foregroundMark x1="29339" y1="97030" x2="29339" y2="97030"/>
                        <a14:foregroundMark x1="13105" y1="22364" x2="13105" y2="22364"/>
                        <a14:foregroundMark x1="84711" y1="36303" x2="84711" y2="36303"/>
                        <a14:foregroundMark x1="52243" y1="80606" x2="52243" y2="80606"/>
                        <a14:foregroundMark x1="13105" y1="23333" x2="11334" y2="66848"/>
                        <a14:foregroundMark x1="11334" y1="67030" x2="51830" y2="80606"/>
                        <a14:foregroundMark x1="84534" y1="36848" x2="52420" y2="80364"/>
                        <a14:foregroundMark x1="13636" y1="21758" x2="48996" y2="788"/>
                        <a14:foregroundMark x1="49528" y1="970" x2="69008" y2="4121"/>
                        <a14:foregroundMark x1="68831" y1="4727" x2="87544" y2="19212"/>
                        <a14:foregroundMark x1="89669" y1="20182" x2="84888" y2="35879"/>
                        <a14:foregroundMark x1="89669" y1="20788" x2="86246" y2="17636"/>
                        <a14:foregroundMark x1="84711" y1="36485" x2="83530" y2="67818"/>
                        <a14:foregroundMark x1="51653" y1="80788" x2="83530" y2="67273"/>
                        <a14:foregroundMark x1="68654" y1="58606" x2="12102" y2="22182"/>
                        <a14:foregroundMark x1="58914" y1="3333" x2="12515" y2="44727"/>
                        <a14:foregroundMark x1="30460" y1="12182" x2="86600" y2="27273"/>
                        <a14:foregroundMark x1="87957" y1="19394" x2="11157" y2="67030"/>
                        <a14:foregroundMark x1="49764" y1="43697" x2="68300" y2="58242"/>
                        <a14:foregroundMark x1="31582" y1="73939" x2="68064" y2="58242"/>
                        <a14:foregroundMark x1="25502" y1="59030" x2="40555" y2="70364"/>
                        <a14:foregroundMark x1="40555" y1="70364" x2="67119" y2="73515"/>
                        <a14:foregroundMark x1="67119" y1="73515" x2="49764" y2="42364"/>
                        <a14:foregroundMark x1="41145" y1="61939" x2="41145" y2="61939"/>
                        <a14:foregroundMark x1="51063" y1="59818" x2="51063" y2="59818"/>
                        <a14:foregroundMark x1="81641" y1="18242" x2="81641" y2="18242"/>
                        <a14:foregroundMark x1="73613" y1="14303" x2="73613" y2="14303"/>
                        <a14:foregroundMark x1="65053" y1="11576" x2="65053" y2="11576"/>
                        <a14:foregroundMark x1="63518" y1="8242" x2="63518" y2="8242"/>
                        <a14:foregroundMark x1="46517" y1="7273" x2="46517" y2="7273"/>
                        <a14:foregroundMark x1="97698" y1="57818" x2="97698" y2="57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75" y="342694"/>
            <a:ext cx="959418" cy="90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0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40"/>
          <p:cNvSpPr>
            <a:spLocks/>
          </p:cNvSpPr>
          <p:nvPr/>
        </p:nvSpPr>
        <p:spPr bwMode="auto">
          <a:xfrm>
            <a:off x="144872" y="-95511"/>
            <a:ext cx="2023153" cy="1011575"/>
          </a:xfrm>
          <a:custGeom>
            <a:avLst/>
            <a:gdLst>
              <a:gd name="T0" fmla="*/ 2 w 176"/>
              <a:gd name="T1" fmla="*/ 88 h 88"/>
              <a:gd name="T2" fmla="*/ 0 w 176"/>
              <a:gd name="T3" fmla="*/ 78 h 88"/>
              <a:gd name="T4" fmla="*/ 6 w 176"/>
              <a:gd name="T5" fmla="*/ 59 h 88"/>
              <a:gd name="T6" fmla="*/ 29 w 176"/>
              <a:gd name="T7" fmla="*/ 41 h 88"/>
              <a:gd name="T8" fmla="*/ 51 w 176"/>
              <a:gd name="T9" fmla="*/ 41 h 88"/>
              <a:gd name="T10" fmla="*/ 59 w 176"/>
              <a:gd name="T11" fmla="*/ 43 h 88"/>
              <a:gd name="T12" fmla="*/ 60 w 176"/>
              <a:gd name="T13" fmla="*/ 29 h 88"/>
              <a:gd name="T14" fmla="*/ 69 w 176"/>
              <a:gd name="T15" fmla="*/ 14 h 88"/>
              <a:gd name="T16" fmla="*/ 77 w 176"/>
              <a:gd name="T17" fmla="*/ 8 h 88"/>
              <a:gd name="T18" fmla="*/ 99 w 176"/>
              <a:gd name="T19" fmla="*/ 0 h 88"/>
              <a:gd name="T20" fmla="*/ 122 w 176"/>
              <a:gd name="T21" fmla="*/ 8 h 88"/>
              <a:gd name="T22" fmla="*/ 122 w 176"/>
              <a:gd name="T23" fmla="*/ 8 h 88"/>
              <a:gd name="T24" fmla="*/ 139 w 176"/>
              <a:gd name="T25" fmla="*/ 31 h 88"/>
              <a:gd name="T26" fmla="*/ 139 w 176"/>
              <a:gd name="T27" fmla="*/ 51 h 88"/>
              <a:gd name="T28" fmla="*/ 138 w 176"/>
              <a:gd name="T29" fmla="*/ 56 h 88"/>
              <a:gd name="T30" fmla="*/ 146 w 176"/>
              <a:gd name="T31" fmla="*/ 55 h 88"/>
              <a:gd name="T32" fmla="*/ 174 w 176"/>
              <a:gd name="T33" fmla="*/ 88 h 88"/>
              <a:gd name="T34" fmla="*/ 2 w 176"/>
              <a:gd name="T3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6" h="88">
                <a:moveTo>
                  <a:pt x="2" y="88"/>
                </a:moveTo>
                <a:cubicBezTo>
                  <a:pt x="1" y="85"/>
                  <a:pt x="0" y="81"/>
                  <a:pt x="0" y="78"/>
                </a:cubicBezTo>
                <a:cubicBezTo>
                  <a:pt x="0" y="71"/>
                  <a:pt x="2" y="65"/>
                  <a:pt x="6" y="59"/>
                </a:cubicBezTo>
                <a:cubicBezTo>
                  <a:pt x="10" y="50"/>
                  <a:pt x="19" y="43"/>
                  <a:pt x="29" y="41"/>
                </a:cubicBezTo>
                <a:cubicBezTo>
                  <a:pt x="39" y="38"/>
                  <a:pt x="41" y="39"/>
                  <a:pt x="51" y="41"/>
                </a:cubicBezTo>
                <a:cubicBezTo>
                  <a:pt x="54" y="41"/>
                  <a:pt x="57" y="42"/>
                  <a:pt x="59" y="43"/>
                </a:cubicBezTo>
                <a:cubicBezTo>
                  <a:pt x="58" y="39"/>
                  <a:pt x="59" y="34"/>
                  <a:pt x="60" y="29"/>
                </a:cubicBezTo>
                <a:cubicBezTo>
                  <a:pt x="62" y="23"/>
                  <a:pt x="65" y="18"/>
                  <a:pt x="69" y="14"/>
                </a:cubicBezTo>
                <a:cubicBezTo>
                  <a:pt x="71" y="11"/>
                  <a:pt x="74" y="10"/>
                  <a:pt x="77" y="8"/>
                </a:cubicBezTo>
                <a:cubicBezTo>
                  <a:pt x="83" y="3"/>
                  <a:pt x="91" y="0"/>
                  <a:pt x="99" y="0"/>
                </a:cubicBezTo>
                <a:cubicBezTo>
                  <a:pt x="107" y="0"/>
                  <a:pt x="115" y="3"/>
                  <a:pt x="122" y="8"/>
                </a:cubicBezTo>
                <a:cubicBezTo>
                  <a:pt x="122" y="8"/>
                  <a:pt x="122" y="8"/>
                  <a:pt x="122" y="8"/>
                </a:cubicBezTo>
                <a:cubicBezTo>
                  <a:pt x="131" y="12"/>
                  <a:pt x="136" y="22"/>
                  <a:pt x="139" y="31"/>
                </a:cubicBezTo>
                <a:cubicBezTo>
                  <a:pt x="142" y="37"/>
                  <a:pt x="141" y="45"/>
                  <a:pt x="139" y="51"/>
                </a:cubicBezTo>
                <a:cubicBezTo>
                  <a:pt x="139" y="53"/>
                  <a:pt x="138" y="55"/>
                  <a:pt x="138" y="56"/>
                </a:cubicBezTo>
                <a:cubicBezTo>
                  <a:pt x="140" y="56"/>
                  <a:pt x="143" y="55"/>
                  <a:pt x="146" y="55"/>
                </a:cubicBezTo>
                <a:cubicBezTo>
                  <a:pt x="166" y="55"/>
                  <a:pt x="176" y="72"/>
                  <a:pt x="174" y="88"/>
                </a:cubicBezTo>
                <a:lnTo>
                  <a:pt x="2" y="8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122"/>
          <p:cNvSpPr>
            <a:spLocks/>
          </p:cNvSpPr>
          <p:nvPr/>
        </p:nvSpPr>
        <p:spPr bwMode="auto">
          <a:xfrm>
            <a:off x="-130969" y="6424845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文本框 59"/>
          <p:cNvSpPr txBox="1"/>
          <p:nvPr/>
        </p:nvSpPr>
        <p:spPr>
          <a:xfrm>
            <a:off x="-1770147" y="-66101"/>
            <a:ext cx="11296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>
                <a:solidFill>
                  <a:srgbClr val="FF7C61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</a:rPr>
              <a:t>1. Viết ( theo mẫu) </a:t>
            </a:r>
            <a:endParaRPr lang="zh-CN" altLang="en-US" sz="5400" b="1" dirty="0">
              <a:solidFill>
                <a:srgbClr val="FF7C61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D171C2C5-8327-46FE-9518-750827DF9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71917"/>
              </p:ext>
            </p:extLst>
          </p:nvPr>
        </p:nvGraphicFramePr>
        <p:xfrm>
          <a:off x="526473" y="1234255"/>
          <a:ext cx="10621818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545">
                  <a:extLst>
                    <a:ext uri="{9D8B030D-6E8A-4147-A177-3AD203B41FA5}">
                      <a16:colId xmlns:a16="http://schemas.microsoft.com/office/drawing/2014/main" val="1088305365"/>
                    </a:ext>
                  </a:extLst>
                </a:gridCol>
                <a:gridCol w="2863273">
                  <a:extLst>
                    <a:ext uri="{9D8B030D-6E8A-4147-A177-3AD203B41FA5}">
                      <a16:colId xmlns:a16="http://schemas.microsoft.com/office/drawing/2014/main" val="1842932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 số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số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870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 nghìn năm trăm tám mươi sáu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4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 nghìn bảy trăm bốn mươi 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903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 nghìn chín trăm năm mươi mốt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148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 nghìn hai trăm mười bảy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2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 nghìn chín trăm tám mươi tư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98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 nghìn bốn trăm ba mươi lăm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90814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0D3FD2F-76C7-4C04-A188-1720FEF5442F}"/>
              </a:ext>
            </a:extLst>
          </p:cNvPr>
          <p:cNvSpPr txBox="1"/>
          <p:nvPr/>
        </p:nvSpPr>
        <p:spPr>
          <a:xfrm>
            <a:off x="9173741" y="1988308"/>
            <a:ext cx="1671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3586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0B293E-B374-42E4-90E0-B17B8AEE6E25}"/>
              </a:ext>
            </a:extLst>
          </p:cNvPr>
          <p:cNvSpPr txBox="1"/>
          <p:nvPr/>
        </p:nvSpPr>
        <p:spPr>
          <a:xfrm>
            <a:off x="9173741" y="2652763"/>
            <a:ext cx="1671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5743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56C939-00BE-4D99-98A1-694604D3626C}"/>
              </a:ext>
            </a:extLst>
          </p:cNvPr>
          <p:cNvSpPr txBox="1"/>
          <p:nvPr/>
        </p:nvSpPr>
        <p:spPr>
          <a:xfrm>
            <a:off x="9187598" y="3360649"/>
            <a:ext cx="1671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DBB9BE-7DFF-4960-A852-AAF9678BC5FC}"/>
              </a:ext>
            </a:extLst>
          </p:cNvPr>
          <p:cNvSpPr txBox="1"/>
          <p:nvPr/>
        </p:nvSpPr>
        <p:spPr>
          <a:xfrm>
            <a:off x="9215306" y="4059942"/>
            <a:ext cx="1671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8217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6380E9-F5FD-4B61-8F75-462E0F68A3CC}"/>
              </a:ext>
            </a:extLst>
          </p:cNvPr>
          <p:cNvSpPr txBox="1"/>
          <p:nvPr/>
        </p:nvSpPr>
        <p:spPr>
          <a:xfrm>
            <a:off x="9196835" y="4791545"/>
            <a:ext cx="1671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AC01C9-750F-40EC-AE7E-0A08849C88BC}"/>
              </a:ext>
            </a:extLst>
          </p:cNvPr>
          <p:cNvSpPr txBox="1"/>
          <p:nvPr/>
        </p:nvSpPr>
        <p:spPr>
          <a:xfrm>
            <a:off x="9215306" y="5475040"/>
            <a:ext cx="1671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9435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2826CA-8C8F-473D-AFE4-579868D2734B}"/>
              </a:ext>
            </a:extLst>
          </p:cNvPr>
          <p:cNvSpPr txBox="1"/>
          <p:nvPr/>
        </p:nvSpPr>
        <p:spPr>
          <a:xfrm>
            <a:off x="0" y="790130"/>
            <a:ext cx="622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209417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8D4322C4-E1C2-423B-8946-B0028044B50F}"/>
              </a:ext>
            </a:extLst>
          </p:cNvPr>
          <p:cNvSpPr>
            <a:spLocks/>
          </p:cNvSpPr>
          <p:nvPr/>
        </p:nvSpPr>
        <p:spPr bwMode="auto">
          <a:xfrm>
            <a:off x="144872" y="-95511"/>
            <a:ext cx="2023153" cy="1011575"/>
          </a:xfrm>
          <a:custGeom>
            <a:avLst/>
            <a:gdLst>
              <a:gd name="T0" fmla="*/ 2 w 176"/>
              <a:gd name="T1" fmla="*/ 88 h 88"/>
              <a:gd name="T2" fmla="*/ 0 w 176"/>
              <a:gd name="T3" fmla="*/ 78 h 88"/>
              <a:gd name="T4" fmla="*/ 6 w 176"/>
              <a:gd name="T5" fmla="*/ 59 h 88"/>
              <a:gd name="T6" fmla="*/ 29 w 176"/>
              <a:gd name="T7" fmla="*/ 41 h 88"/>
              <a:gd name="T8" fmla="*/ 51 w 176"/>
              <a:gd name="T9" fmla="*/ 41 h 88"/>
              <a:gd name="T10" fmla="*/ 59 w 176"/>
              <a:gd name="T11" fmla="*/ 43 h 88"/>
              <a:gd name="T12" fmla="*/ 60 w 176"/>
              <a:gd name="T13" fmla="*/ 29 h 88"/>
              <a:gd name="T14" fmla="*/ 69 w 176"/>
              <a:gd name="T15" fmla="*/ 14 h 88"/>
              <a:gd name="T16" fmla="*/ 77 w 176"/>
              <a:gd name="T17" fmla="*/ 8 h 88"/>
              <a:gd name="T18" fmla="*/ 99 w 176"/>
              <a:gd name="T19" fmla="*/ 0 h 88"/>
              <a:gd name="T20" fmla="*/ 122 w 176"/>
              <a:gd name="T21" fmla="*/ 8 h 88"/>
              <a:gd name="T22" fmla="*/ 122 w 176"/>
              <a:gd name="T23" fmla="*/ 8 h 88"/>
              <a:gd name="T24" fmla="*/ 139 w 176"/>
              <a:gd name="T25" fmla="*/ 31 h 88"/>
              <a:gd name="T26" fmla="*/ 139 w 176"/>
              <a:gd name="T27" fmla="*/ 51 h 88"/>
              <a:gd name="T28" fmla="*/ 138 w 176"/>
              <a:gd name="T29" fmla="*/ 56 h 88"/>
              <a:gd name="T30" fmla="*/ 146 w 176"/>
              <a:gd name="T31" fmla="*/ 55 h 88"/>
              <a:gd name="T32" fmla="*/ 174 w 176"/>
              <a:gd name="T33" fmla="*/ 88 h 88"/>
              <a:gd name="T34" fmla="*/ 2 w 176"/>
              <a:gd name="T3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6" h="88">
                <a:moveTo>
                  <a:pt x="2" y="88"/>
                </a:moveTo>
                <a:cubicBezTo>
                  <a:pt x="1" y="85"/>
                  <a:pt x="0" y="81"/>
                  <a:pt x="0" y="78"/>
                </a:cubicBezTo>
                <a:cubicBezTo>
                  <a:pt x="0" y="71"/>
                  <a:pt x="2" y="65"/>
                  <a:pt x="6" y="59"/>
                </a:cubicBezTo>
                <a:cubicBezTo>
                  <a:pt x="10" y="50"/>
                  <a:pt x="19" y="43"/>
                  <a:pt x="29" y="41"/>
                </a:cubicBezTo>
                <a:cubicBezTo>
                  <a:pt x="39" y="38"/>
                  <a:pt x="41" y="39"/>
                  <a:pt x="51" y="41"/>
                </a:cubicBezTo>
                <a:cubicBezTo>
                  <a:pt x="54" y="41"/>
                  <a:pt x="57" y="42"/>
                  <a:pt x="59" y="43"/>
                </a:cubicBezTo>
                <a:cubicBezTo>
                  <a:pt x="58" y="39"/>
                  <a:pt x="59" y="34"/>
                  <a:pt x="60" y="29"/>
                </a:cubicBezTo>
                <a:cubicBezTo>
                  <a:pt x="62" y="23"/>
                  <a:pt x="65" y="18"/>
                  <a:pt x="69" y="14"/>
                </a:cubicBezTo>
                <a:cubicBezTo>
                  <a:pt x="71" y="11"/>
                  <a:pt x="74" y="10"/>
                  <a:pt x="77" y="8"/>
                </a:cubicBezTo>
                <a:cubicBezTo>
                  <a:pt x="83" y="3"/>
                  <a:pt x="91" y="0"/>
                  <a:pt x="99" y="0"/>
                </a:cubicBezTo>
                <a:cubicBezTo>
                  <a:pt x="107" y="0"/>
                  <a:pt x="115" y="3"/>
                  <a:pt x="122" y="8"/>
                </a:cubicBezTo>
                <a:cubicBezTo>
                  <a:pt x="122" y="8"/>
                  <a:pt x="122" y="8"/>
                  <a:pt x="122" y="8"/>
                </a:cubicBezTo>
                <a:cubicBezTo>
                  <a:pt x="131" y="12"/>
                  <a:pt x="136" y="22"/>
                  <a:pt x="139" y="31"/>
                </a:cubicBezTo>
                <a:cubicBezTo>
                  <a:pt x="142" y="37"/>
                  <a:pt x="141" y="45"/>
                  <a:pt x="139" y="51"/>
                </a:cubicBezTo>
                <a:cubicBezTo>
                  <a:pt x="139" y="53"/>
                  <a:pt x="138" y="55"/>
                  <a:pt x="138" y="56"/>
                </a:cubicBezTo>
                <a:cubicBezTo>
                  <a:pt x="140" y="56"/>
                  <a:pt x="143" y="55"/>
                  <a:pt x="146" y="55"/>
                </a:cubicBezTo>
                <a:cubicBezTo>
                  <a:pt x="166" y="55"/>
                  <a:pt x="176" y="72"/>
                  <a:pt x="174" y="88"/>
                </a:cubicBezTo>
                <a:lnTo>
                  <a:pt x="2" y="8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Freeform 122">
            <a:extLst>
              <a:ext uri="{FF2B5EF4-FFF2-40B4-BE49-F238E27FC236}">
                <a16:creationId xmlns:a16="http://schemas.microsoft.com/office/drawing/2014/main" id="{F54A4B9B-DA55-413B-9DAB-141028C672C8}"/>
              </a:ext>
            </a:extLst>
          </p:cNvPr>
          <p:cNvSpPr>
            <a:spLocks/>
          </p:cNvSpPr>
          <p:nvPr/>
        </p:nvSpPr>
        <p:spPr bwMode="auto">
          <a:xfrm>
            <a:off x="-130969" y="6424845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文本框 59">
            <a:extLst>
              <a:ext uri="{FF2B5EF4-FFF2-40B4-BE49-F238E27FC236}">
                <a16:creationId xmlns:a16="http://schemas.microsoft.com/office/drawing/2014/main" id="{BFB43ED3-ABF8-46B1-BBEA-BB44E8092D50}"/>
              </a:ext>
            </a:extLst>
          </p:cNvPr>
          <p:cNvSpPr txBox="1"/>
          <p:nvPr/>
        </p:nvSpPr>
        <p:spPr>
          <a:xfrm>
            <a:off x="-1770147" y="-66101"/>
            <a:ext cx="11296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>
                <a:solidFill>
                  <a:srgbClr val="FF7C61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</a:rPr>
              <a:t>1. Viết ( theo mẫu) </a:t>
            </a:r>
            <a:endParaRPr lang="zh-CN" altLang="en-US" sz="5400" b="1" dirty="0">
              <a:solidFill>
                <a:srgbClr val="FF7C61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F07D235D-D363-4FE1-8C5E-F88981330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520135"/>
              </p:ext>
            </p:extLst>
          </p:nvPr>
        </p:nvGraphicFramePr>
        <p:xfrm>
          <a:off x="622169" y="1113295"/>
          <a:ext cx="10621818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434">
                  <a:extLst>
                    <a:ext uri="{9D8B030D-6E8A-4147-A177-3AD203B41FA5}">
                      <a16:colId xmlns:a16="http://schemas.microsoft.com/office/drawing/2014/main" val="1088305365"/>
                    </a:ext>
                  </a:extLst>
                </a:gridCol>
                <a:gridCol w="8367384">
                  <a:extLst>
                    <a:ext uri="{9D8B030D-6E8A-4147-A177-3AD203B41FA5}">
                      <a16:colId xmlns:a16="http://schemas.microsoft.com/office/drawing/2014/main" val="1842932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số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 số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870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4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903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148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2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98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90814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B998312-BADF-4B9F-9125-160B4EAE2A83}"/>
              </a:ext>
            </a:extLst>
          </p:cNvPr>
          <p:cNvSpPr txBox="1"/>
          <p:nvPr/>
        </p:nvSpPr>
        <p:spPr>
          <a:xfrm>
            <a:off x="3197146" y="1799772"/>
            <a:ext cx="7822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nghìn chín trăm năm mươi hai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539B46-AC4D-4139-8E51-67324AD6D0DB}"/>
              </a:ext>
            </a:extLst>
          </p:cNvPr>
          <p:cNvSpPr txBox="1"/>
          <p:nvPr/>
        </p:nvSpPr>
        <p:spPr>
          <a:xfrm>
            <a:off x="3193418" y="2507658"/>
            <a:ext cx="773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 nghìn bảy trăm hai mươi bảy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C4537E-4E0F-4EDF-AA9E-5FAC389FF573}"/>
              </a:ext>
            </a:extLst>
          </p:cNvPr>
          <p:cNvSpPr txBox="1"/>
          <p:nvPr/>
        </p:nvSpPr>
        <p:spPr>
          <a:xfrm>
            <a:off x="3191960" y="3222767"/>
            <a:ext cx="773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nghìn năm trăm năm mươi lăm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6BBE5B-4AEB-42F9-9EAD-55C44E5B1BC7}"/>
              </a:ext>
            </a:extLst>
          </p:cNvPr>
          <p:cNvSpPr txBox="1"/>
          <p:nvPr/>
        </p:nvSpPr>
        <p:spPr>
          <a:xfrm>
            <a:off x="3191959" y="3919827"/>
            <a:ext cx="773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 nghìn sáu trăm chín mươi mốt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30BB3-3B39-4553-9941-8EB718E566F0}"/>
              </a:ext>
            </a:extLst>
          </p:cNvPr>
          <p:cNvSpPr txBox="1"/>
          <p:nvPr/>
        </p:nvSpPr>
        <p:spPr>
          <a:xfrm>
            <a:off x="3173107" y="4706702"/>
            <a:ext cx="773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nghìn chín trăm mười một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7187A1-6F6B-48CF-9438-791A9CFCA24D}"/>
              </a:ext>
            </a:extLst>
          </p:cNvPr>
          <p:cNvSpPr txBox="1"/>
          <p:nvPr/>
        </p:nvSpPr>
        <p:spPr>
          <a:xfrm>
            <a:off x="3191578" y="5390197"/>
            <a:ext cx="773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 nghìn hai trăm sáu mươi tư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874B3B-5699-49E0-BD14-C22F46CDF6FE}"/>
              </a:ext>
            </a:extLst>
          </p:cNvPr>
          <p:cNvSpPr txBox="1"/>
          <p:nvPr/>
        </p:nvSpPr>
        <p:spPr>
          <a:xfrm>
            <a:off x="0" y="790130"/>
            <a:ext cx="622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85113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40"/>
          <p:cNvSpPr>
            <a:spLocks/>
          </p:cNvSpPr>
          <p:nvPr/>
        </p:nvSpPr>
        <p:spPr bwMode="auto">
          <a:xfrm>
            <a:off x="57541" y="71938"/>
            <a:ext cx="2023153" cy="1011575"/>
          </a:xfrm>
          <a:custGeom>
            <a:avLst/>
            <a:gdLst>
              <a:gd name="T0" fmla="*/ 2 w 176"/>
              <a:gd name="T1" fmla="*/ 88 h 88"/>
              <a:gd name="T2" fmla="*/ 0 w 176"/>
              <a:gd name="T3" fmla="*/ 78 h 88"/>
              <a:gd name="T4" fmla="*/ 6 w 176"/>
              <a:gd name="T5" fmla="*/ 59 h 88"/>
              <a:gd name="T6" fmla="*/ 29 w 176"/>
              <a:gd name="T7" fmla="*/ 41 h 88"/>
              <a:gd name="T8" fmla="*/ 51 w 176"/>
              <a:gd name="T9" fmla="*/ 41 h 88"/>
              <a:gd name="T10" fmla="*/ 59 w 176"/>
              <a:gd name="T11" fmla="*/ 43 h 88"/>
              <a:gd name="T12" fmla="*/ 60 w 176"/>
              <a:gd name="T13" fmla="*/ 29 h 88"/>
              <a:gd name="T14" fmla="*/ 69 w 176"/>
              <a:gd name="T15" fmla="*/ 14 h 88"/>
              <a:gd name="T16" fmla="*/ 77 w 176"/>
              <a:gd name="T17" fmla="*/ 8 h 88"/>
              <a:gd name="T18" fmla="*/ 99 w 176"/>
              <a:gd name="T19" fmla="*/ 0 h 88"/>
              <a:gd name="T20" fmla="*/ 122 w 176"/>
              <a:gd name="T21" fmla="*/ 8 h 88"/>
              <a:gd name="T22" fmla="*/ 122 w 176"/>
              <a:gd name="T23" fmla="*/ 8 h 88"/>
              <a:gd name="T24" fmla="*/ 139 w 176"/>
              <a:gd name="T25" fmla="*/ 31 h 88"/>
              <a:gd name="T26" fmla="*/ 139 w 176"/>
              <a:gd name="T27" fmla="*/ 51 h 88"/>
              <a:gd name="T28" fmla="*/ 138 w 176"/>
              <a:gd name="T29" fmla="*/ 56 h 88"/>
              <a:gd name="T30" fmla="*/ 146 w 176"/>
              <a:gd name="T31" fmla="*/ 55 h 88"/>
              <a:gd name="T32" fmla="*/ 174 w 176"/>
              <a:gd name="T33" fmla="*/ 88 h 88"/>
              <a:gd name="T34" fmla="*/ 2 w 176"/>
              <a:gd name="T3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6" h="88">
                <a:moveTo>
                  <a:pt x="2" y="88"/>
                </a:moveTo>
                <a:cubicBezTo>
                  <a:pt x="1" y="85"/>
                  <a:pt x="0" y="81"/>
                  <a:pt x="0" y="78"/>
                </a:cubicBezTo>
                <a:cubicBezTo>
                  <a:pt x="0" y="71"/>
                  <a:pt x="2" y="65"/>
                  <a:pt x="6" y="59"/>
                </a:cubicBezTo>
                <a:cubicBezTo>
                  <a:pt x="10" y="50"/>
                  <a:pt x="19" y="43"/>
                  <a:pt x="29" y="41"/>
                </a:cubicBezTo>
                <a:cubicBezTo>
                  <a:pt x="39" y="38"/>
                  <a:pt x="41" y="39"/>
                  <a:pt x="51" y="41"/>
                </a:cubicBezTo>
                <a:cubicBezTo>
                  <a:pt x="54" y="41"/>
                  <a:pt x="57" y="42"/>
                  <a:pt x="59" y="43"/>
                </a:cubicBezTo>
                <a:cubicBezTo>
                  <a:pt x="58" y="39"/>
                  <a:pt x="59" y="34"/>
                  <a:pt x="60" y="29"/>
                </a:cubicBezTo>
                <a:cubicBezTo>
                  <a:pt x="62" y="23"/>
                  <a:pt x="65" y="18"/>
                  <a:pt x="69" y="14"/>
                </a:cubicBezTo>
                <a:cubicBezTo>
                  <a:pt x="71" y="11"/>
                  <a:pt x="74" y="10"/>
                  <a:pt x="77" y="8"/>
                </a:cubicBezTo>
                <a:cubicBezTo>
                  <a:pt x="83" y="3"/>
                  <a:pt x="91" y="0"/>
                  <a:pt x="99" y="0"/>
                </a:cubicBezTo>
                <a:cubicBezTo>
                  <a:pt x="107" y="0"/>
                  <a:pt x="115" y="3"/>
                  <a:pt x="122" y="8"/>
                </a:cubicBezTo>
                <a:cubicBezTo>
                  <a:pt x="122" y="8"/>
                  <a:pt x="122" y="8"/>
                  <a:pt x="122" y="8"/>
                </a:cubicBezTo>
                <a:cubicBezTo>
                  <a:pt x="131" y="12"/>
                  <a:pt x="136" y="22"/>
                  <a:pt x="139" y="31"/>
                </a:cubicBezTo>
                <a:cubicBezTo>
                  <a:pt x="142" y="37"/>
                  <a:pt x="141" y="45"/>
                  <a:pt x="139" y="51"/>
                </a:cubicBezTo>
                <a:cubicBezTo>
                  <a:pt x="139" y="53"/>
                  <a:pt x="138" y="55"/>
                  <a:pt x="138" y="56"/>
                </a:cubicBezTo>
                <a:cubicBezTo>
                  <a:pt x="140" y="56"/>
                  <a:pt x="143" y="55"/>
                  <a:pt x="146" y="55"/>
                </a:cubicBezTo>
                <a:cubicBezTo>
                  <a:pt x="166" y="55"/>
                  <a:pt x="176" y="72"/>
                  <a:pt x="174" y="88"/>
                </a:cubicBezTo>
                <a:lnTo>
                  <a:pt x="2" y="8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/>
          </a:p>
        </p:txBody>
      </p:sp>
      <p:sp>
        <p:nvSpPr>
          <p:cNvPr id="50" name="Freeform 122"/>
          <p:cNvSpPr>
            <a:spLocks/>
          </p:cNvSpPr>
          <p:nvPr/>
        </p:nvSpPr>
        <p:spPr bwMode="auto">
          <a:xfrm>
            <a:off x="-180182" y="6424845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文本框 59"/>
          <p:cNvSpPr txBox="1"/>
          <p:nvPr/>
        </p:nvSpPr>
        <p:spPr>
          <a:xfrm>
            <a:off x="754119" y="314072"/>
            <a:ext cx="120943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>
                <a:solidFill>
                  <a:srgbClr val="FFA10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</a:rPr>
              <a:t>2. Viết tiếp số thích hợp vào chỗ chấm:</a:t>
            </a:r>
            <a:endParaRPr lang="zh-CN" altLang="en-US" sz="4400" b="1" dirty="0">
              <a:solidFill>
                <a:srgbClr val="FFA10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8A448D-BEBD-494F-AD80-3C2E7BEDDC49}"/>
              </a:ext>
            </a:extLst>
          </p:cNvPr>
          <p:cNvSpPr txBox="1"/>
          <p:nvPr/>
        </p:nvSpPr>
        <p:spPr>
          <a:xfrm>
            <a:off x="332509" y="1325647"/>
            <a:ext cx="11526982" cy="3163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 4557 ; 4558 ; 4559 ; ...... ; ...... ; .......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 6130 ; 6131 ; ...... ; 6133 ; ...... ; .......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1A93E-DCAF-4EB8-B1D0-1BDB6BD202DA}"/>
              </a:ext>
            </a:extLst>
          </p:cNvPr>
          <p:cNvSpPr txBox="1"/>
          <p:nvPr/>
        </p:nvSpPr>
        <p:spPr>
          <a:xfrm>
            <a:off x="6594763" y="1865310"/>
            <a:ext cx="1588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4560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89C448A-7D81-4B79-BB27-126071CA9E7D}"/>
              </a:ext>
            </a:extLst>
          </p:cNvPr>
          <p:cNvSpPr txBox="1"/>
          <p:nvPr/>
        </p:nvSpPr>
        <p:spPr>
          <a:xfrm>
            <a:off x="8183418" y="1856856"/>
            <a:ext cx="1660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4561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DB3589B-5C07-4A90-8FB7-1FD0AA01916C}"/>
              </a:ext>
            </a:extLst>
          </p:cNvPr>
          <p:cNvSpPr txBox="1"/>
          <p:nvPr/>
        </p:nvSpPr>
        <p:spPr>
          <a:xfrm>
            <a:off x="9843715" y="1856856"/>
            <a:ext cx="2161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4562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F4D9200-095F-43DF-B3F9-C1082C3AA59E}"/>
              </a:ext>
            </a:extLst>
          </p:cNvPr>
          <p:cNvSpPr txBox="1"/>
          <p:nvPr/>
        </p:nvSpPr>
        <p:spPr>
          <a:xfrm>
            <a:off x="4719782" y="3543797"/>
            <a:ext cx="1805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6132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BD21039-32A3-4C4A-BCE1-2A9EDA7D0B57}"/>
              </a:ext>
            </a:extLst>
          </p:cNvPr>
          <p:cNvSpPr txBox="1"/>
          <p:nvPr/>
        </p:nvSpPr>
        <p:spPr>
          <a:xfrm>
            <a:off x="8183418" y="3512775"/>
            <a:ext cx="1582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6134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2EBDB72-9D95-4429-A260-D66D738C1A4D}"/>
              </a:ext>
            </a:extLst>
          </p:cNvPr>
          <p:cNvSpPr txBox="1"/>
          <p:nvPr/>
        </p:nvSpPr>
        <p:spPr>
          <a:xfrm>
            <a:off x="9850703" y="3493156"/>
            <a:ext cx="2161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6135</a:t>
            </a:r>
          </a:p>
        </p:txBody>
      </p:sp>
    </p:spTree>
    <p:extLst>
      <p:ext uri="{BB962C8B-B14F-4D97-AF65-F5344CB8AC3E}">
        <p14:creationId xmlns:p14="http://schemas.microsoft.com/office/powerpoint/2010/main" val="307605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7" grpId="0"/>
      <p:bldP spid="98" grpId="0"/>
      <p:bldP spid="101" grpId="0"/>
      <p:bldP spid="102" grpId="0"/>
      <p:bldP spid="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0">
            <a:extLst>
              <a:ext uri="{FF2B5EF4-FFF2-40B4-BE49-F238E27FC236}">
                <a16:creationId xmlns:a16="http://schemas.microsoft.com/office/drawing/2014/main" id="{8B137D30-27DF-4B97-B782-477ECB672D59}"/>
              </a:ext>
            </a:extLst>
          </p:cNvPr>
          <p:cNvSpPr>
            <a:spLocks/>
          </p:cNvSpPr>
          <p:nvPr/>
        </p:nvSpPr>
        <p:spPr bwMode="auto">
          <a:xfrm>
            <a:off x="57541" y="71938"/>
            <a:ext cx="2023153" cy="1011575"/>
          </a:xfrm>
          <a:custGeom>
            <a:avLst/>
            <a:gdLst>
              <a:gd name="T0" fmla="*/ 2 w 176"/>
              <a:gd name="T1" fmla="*/ 88 h 88"/>
              <a:gd name="T2" fmla="*/ 0 w 176"/>
              <a:gd name="T3" fmla="*/ 78 h 88"/>
              <a:gd name="T4" fmla="*/ 6 w 176"/>
              <a:gd name="T5" fmla="*/ 59 h 88"/>
              <a:gd name="T6" fmla="*/ 29 w 176"/>
              <a:gd name="T7" fmla="*/ 41 h 88"/>
              <a:gd name="T8" fmla="*/ 51 w 176"/>
              <a:gd name="T9" fmla="*/ 41 h 88"/>
              <a:gd name="T10" fmla="*/ 59 w 176"/>
              <a:gd name="T11" fmla="*/ 43 h 88"/>
              <a:gd name="T12" fmla="*/ 60 w 176"/>
              <a:gd name="T13" fmla="*/ 29 h 88"/>
              <a:gd name="T14" fmla="*/ 69 w 176"/>
              <a:gd name="T15" fmla="*/ 14 h 88"/>
              <a:gd name="T16" fmla="*/ 77 w 176"/>
              <a:gd name="T17" fmla="*/ 8 h 88"/>
              <a:gd name="T18" fmla="*/ 99 w 176"/>
              <a:gd name="T19" fmla="*/ 0 h 88"/>
              <a:gd name="T20" fmla="*/ 122 w 176"/>
              <a:gd name="T21" fmla="*/ 8 h 88"/>
              <a:gd name="T22" fmla="*/ 122 w 176"/>
              <a:gd name="T23" fmla="*/ 8 h 88"/>
              <a:gd name="T24" fmla="*/ 139 w 176"/>
              <a:gd name="T25" fmla="*/ 31 h 88"/>
              <a:gd name="T26" fmla="*/ 139 w 176"/>
              <a:gd name="T27" fmla="*/ 51 h 88"/>
              <a:gd name="T28" fmla="*/ 138 w 176"/>
              <a:gd name="T29" fmla="*/ 56 h 88"/>
              <a:gd name="T30" fmla="*/ 146 w 176"/>
              <a:gd name="T31" fmla="*/ 55 h 88"/>
              <a:gd name="T32" fmla="*/ 174 w 176"/>
              <a:gd name="T33" fmla="*/ 88 h 88"/>
              <a:gd name="T34" fmla="*/ 2 w 176"/>
              <a:gd name="T3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6" h="88">
                <a:moveTo>
                  <a:pt x="2" y="88"/>
                </a:moveTo>
                <a:cubicBezTo>
                  <a:pt x="1" y="85"/>
                  <a:pt x="0" y="81"/>
                  <a:pt x="0" y="78"/>
                </a:cubicBezTo>
                <a:cubicBezTo>
                  <a:pt x="0" y="71"/>
                  <a:pt x="2" y="65"/>
                  <a:pt x="6" y="59"/>
                </a:cubicBezTo>
                <a:cubicBezTo>
                  <a:pt x="10" y="50"/>
                  <a:pt x="19" y="43"/>
                  <a:pt x="29" y="41"/>
                </a:cubicBezTo>
                <a:cubicBezTo>
                  <a:pt x="39" y="38"/>
                  <a:pt x="41" y="39"/>
                  <a:pt x="51" y="41"/>
                </a:cubicBezTo>
                <a:cubicBezTo>
                  <a:pt x="54" y="41"/>
                  <a:pt x="57" y="42"/>
                  <a:pt x="59" y="43"/>
                </a:cubicBezTo>
                <a:cubicBezTo>
                  <a:pt x="58" y="39"/>
                  <a:pt x="59" y="34"/>
                  <a:pt x="60" y="29"/>
                </a:cubicBezTo>
                <a:cubicBezTo>
                  <a:pt x="62" y="23"/>
                  <a:pt x="65" y="18"/>
                  <a:pt x="69" y="14"/>
                </a:cubicBezTo>
                <a:cubicBezTo>
                  <a:pt x="71" y="11"/>
                  <a:pt x="74" y="10"/>
                  <a:pt x="77" y="8"/>
                </a:cubicBezTo>
                <a:cubicBezTo>
                  <a:pt x="83" y="3"/>
                  <a:pt x="91" y="0"/>
                  <a:pt x="99" y="0"/>
                </a:cubicBezTo>
                <a:cubicBezTo>
                  <a:pt x="107" y="0"/>
                  <a:pt x="115" y="3"/>
                  <a:pt x="122" y="8"/>
                </a:cubicBezTo>
                <a:cubicBezTo>
                  <a:pt x="122" y="8"/>
                  <a:pt x="122" y="8"/>
                  <a:pt x="122" y="8"/>
                </a:cubicBezTo>
                <a:cubicBezTo>
                  <a:pt x="131" y="12"/>
                  <a:pt x="136" y="22"/>
                  <a:pt x="139" y="31"/>
                </a:cubicBezTo>
                <a:cubicBezTo>
                  <a:pt x="142" y="37"/>
                  <a:pt x="141" y="45"/>
                  <a:pt x="139" y="51"/>
                </a:cubicBezTo>
                <a:cubicBezTo>
                  <a:pt x="139" y="53"/>
                  <a:pt x="138" y="55"/>
                  <a:pt x="138" y="56"/>
                </a:cubicBezTo>
                <a:cubicBezTo>
                  <a:pt x="140" y="56"/>
                  <a:pt x="143" y="55"/>
                  <a:pt x="146" y="55"/>
                </a:cubicBezTo>
                <a:cubicBezTo>
                  <a:pt x="166" y="55"/>
                  <a:pt x="176" y="72"/>
                  <a:pt x="174" y="88"/>
                </a:cubicBezTo>
                <a:lnTo>
                  <a:pt x="2" y="8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/>
          </a:p>
        </p:txBody>
      </p:sp>
      <p:sp>
        <p:nvSpPr>
          <p:cNvPr id="4" name="文本框 59">
            <a:extLst>
              <a:ext uri="{FF2B5EF4-FFF2-40B4-BE49-F238E27FC236}">
                <a16:creationId xmlns:a16="http://schemas.microsoft.com/office/drawing/2014/main" id="{499E6EEA-6F27-4AF0-B6AD-22478CE41853}"/>
              </a:ext>
            </a:extLst>
          </p:cNvPr>
          <p:cNvSpPr txBox="1"/>
          <p:nvPr/>
        </p:nvSpPr>
        <p:spPr>
          <a:xfrm>
            <a:off x="754119" y="314072"/>
            <a:ext cx="120943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>
                <a:solidFill>
                  <a:srgbClr val="FFA10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</a:rPr>
              <a:t>3. Viết số thích hợp vào chỗ chấm:</a:t>
            </a:r>
            <a:endParaRPr lang="zh-CN" altLang="en-US" sz="4400" b="1" dirty="0">
              <a:solidFill>
                <a:srgbClr val="FFA10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Freeform 122">
            <a:extLst>
              <a:ext uri="{FF2B5EF4-FFF2-40B4-BE49-F238E27FC236}">
                <a16:creationId xmlns:a16="http://schemas.microsoft.com/office/drawing/2014/main" id="{F93B89E0-7591-407B-A3BA-03B6991E7DBA}"/>
              </a:ext>
            </a:extLst>
          </p:cNvPr>
          <p:cNvSpPr>
            <a:spLocks/>
          </p:cNvSpPr>
          <p:nvPr/>
        </p:nvSpPr>
        <p:spPr bwMode="auto">
          <a:xfrm>
            <a:off x="-180182" y="6424845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DE0235-A751-4C1E-8817-0EDDC79DCFD5}"/>
              </a:ext>
            </a:extLst>
          </p:cNvPr>
          <p:cNvSpPr txBox="1"/>
          <p:nvPr/>
        </p:nvSpPr>
        <p:spPr>
          <a:xfrm>
            <a:off x="437095" y="1578583"/>
            <a:ext cx="11317808" cy="217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c) Các số tròn nghìn từ 4000 đến 9000 là:</a:t>
            </a:r>
          </a:p>
          <a:p>
            <a:pPr>
              <a:lnSpc>
                <a:spcPct val="150000"/>
              </a:lnSpc>
            </a:pP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……………………………………………..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F464BE-1598-4FF1-A90D-A7A971F24C4E}"/>
              </a:ext>
            </a:extLst>
          </p:cNvPr>
          <p:cNvSpPr txBox="1"/>
          <p:nvPr/>
        </p:nvSpPr>
        <p:spPr>
          <a:xfrm>
            <a:off x="1029853" y="2779646"/>
            <a:ext cx="101322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4000 ,5000 ,6000 ,7000 ,8000 ,9000</a:t>
            </a:r>
          </a:p>
        </p:txBody>
      </p:sp>
    </p:spTree>
    <p:extLst>
      <p:ext uri="{BB962C8B-B14F-4D97-AF65-F5344CB8AC3E}">
        <p14:creationId xmlns:p14="http://schemas.microsoft.com/office/powerpoint/2010/main" val="37042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170612" y="4313777"/>
            <a:ext cx="6021388" cy="2544223"/>
            <a:chOff x="-153988" y="4656138"/>
            <a:chExt cx="5256213" cy="222091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-153988" y="5380038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14300" y="5843588"/>
              <a:ext cx="398463" cy="909638"/>
            </a:xfrm>
            <a:custGeom>
              <a:avLst/>
              <a:gdLst>
                <a:gd name="T0" fmla="*/ 251 w 251"/>
                <a:gd name="T1" fmla="*/ 100 h 573"/>
                <a:gd name="T2" fmla="*/ 142 w 251"/>
                <a:gd name="T3" fmla="*/ 164 h 573"/>
                <a:gd name="T4" fmla="*/ 126 w 251"/>
                <a:gd name="T5" fmla="*/ 0 h 573"/>
                <a:gd name="T6" fmla="*/ 109 w 251"/>
                <a:gd name="T7" fmla="*/ 164 h 573"/>
                <a:gd name="T8" fmla="*/ 0 w 251"/>
                <a:gd name="T9" fmla="*/ 100 h 573"/>
                <a:gd name="T10" fmla="*/ 101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0"/>
                  </a:moveTo>
                  <a:lnTo>
                    <a:pt x="142" y="164"/>
                  </a:lnTo>
                  <a:lnTo>
                    <a:pt x="126" y="0"/>
                  </a:lnTo>
                  <a:lnTo>
                    <a:pt x="109" y="164"/>
                  </a:lnTo>
                  <a:lnTo>
                    <a:pt x="0" y="100"/>
                  </a:lnTo>
                  <a:lnTo>
                    <a:pt x="101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0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356100" y="6223001"/>
              <a:ext cx="746125" cy="361950"/>
            </a:xfrm>
            <a:custGeom>
              <a:avLst/>
              <a:gdLst>
                <a:gd name="T0" fmla="*/ 168 w 169"/>
                <a:gd name="T1" fmla="*/ 82 h 82"/>
                <a:gd name="T2" fmla="*/ 169 w 169"/>
                <a:gd name="T3" fmla="*/ 72 h 82"/>
                <a:gd name="T4" fmla="*/ 126 w 169"/>
                <a:gd name="T5" fmla="*/ 29 h 82"/>
                <a:gd name="T6" fmla="*/ 123 w 169"/>
                <a:gd name="T7" fmla="*/ 30 h 82"/>
                <a:gd name="T8" fmla="*/ 86 w 169"/>
                <a:gd name="T9" fmla="*/ 0 h 82"/>
                <a:gd name="T10" fmla="*/ 47 w 169"/>
                <a:gd name="T11" fmla="*/ 38 h 82"/>
                <a:gd name="T12" fmla="*/ 37 w 169"/>
                <a:gd name="T13" fmla="*/ 37 h 82"/>
                <a:gd name="T14" fmla="*/ 0 w 169"/>
                <a:gd name="T15" fmla="*/ 73 h 82"/>
                <a:gd name="T16" fmla="*/ 1 w 169"/>
                <a:gd name="T17" fmla="*/ 82 h 82"/>
                <a:gd name="T18" fmla="*/ 168 w 169"/>
                <a:gd name="T1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82">
                  <a:moveTo>
                    <a:pt x="168" y="82"/>
                  </a:moveTo>
                  <a:cubicBezTo>
                    <a:pt x="169" y="79"/>
                    <a:pt x="169" y="76"/>
                    <a:pt x="169" y="72"/>
                  </a:cubicBezTo>
                  <a:cubicBezTo>
                    <a:pt x="169" y="49"/>
                    <a:pt x="150" y="29"/>
                    <a:pt x="126" y="29"/>
                  </a:cubicBezTo>
                  <a:cubicBezTo>
                    <a:pt x="125" y="30"/>
                    <a:pt x="124" y="30"/>
                    <a:pt x="123" y="30"/>
                  </a:cubicBezTo>
                  <a:cubicBezTo>
                    <a:pt x="119" y="13"/>
                    <a:pt x="103" y="0"/>
                    <a:pt x="86" y="0"/>
                  </a:cubicBezTo>
                  <a:cubicBezTo>
                    <a:pt x="65" y="0"/>
                    <a:pt x="47" y="18"/>
                    <a:pt x="47" y="38"/>
                  </a:cubicBezTo>
                  <a:cubicBezTo>
                    <a:pt x="44" y="37"/>
                    <a:pt x="41" y="37"/>
                    <a:pt x="37" y="37"/>
                  </a:cubicBezTo>
                  <a:cubicBezTo>
                    <a:pt x="17" y="37"/>
                    <a:pt x="0" y="53"/>
                    <a:pt x="0" y="73"/>
                  </a:cubicBezTo>
                  <a:cubicBezTo>
                    <a:pt x="0" y="76"/>
                    <a:pt x="1" y="79"/>
                    <a:pt x="1" y="82"/>
                  </a:cubicBezTo>
                  <a:cubicBezTo>
                    <a:pt x="168" y="82"/>
                    <a:pt x="168" y="82"/>
                    <a:pt x="168" y="82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606925" y="6443663"/>
              <a:ext cx="93663" cy="101600"/>
            </a:xfrm>
            <a:custGeom>
              <a:avLst/>
              <a:gdLst>
                <a:gd name="T0" fmla="*/ 19 w 21"/>
                <a:gd name="T1" fmla="*/ 5 h 23"/>
                <a:gd name="T2" fmla="*/ 8 w 21"/>
                <a:gd name="T3" fmla="*/ 1 h 23"/>
                <a:gd name="T4" fmla="*/ 3 w 21"/>
                <a:gd name="T5" fmla="*/ 4 h 23"/>
                <a:gd name="T6" fmla="*/ 1 w 21"/>
                <a:gd name="T7" fmla="*/ 13 h 23"/>
                <a:gd name="T8" fmla="*/ 17 w 21"/>
                <a:gd name="T9" fmla="*/ 18 h 23"/>
                <a:gd name="T10" fmla="*/ 19 w 21"/>
                <a:gd name="T11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3">
                  <a:moveTo>
                    <a:pt x="19" y="5"/>
                  </a:moveTo>
                  <a:cubicBezTo>
                    <a:pt x="17" y="1"/>
                    <a:pt x="12" y="0"/>
                    <a:pt x="8" y="1"/>
                  </a:cubicBezTo>
                  <a:cubicBezTo>
                    <a:pt x="6" y="2"/>
                    <a:pt x="4" y="3"/>
                    <a:pt x="3" y="4"/>
                  </a:cubicBezTo>
                  <a:cubicBezTo>
                    <a:pt x="1" y="6"/>
                    <a:pt x="0" y="10"/>
                    <a:pt x="1" y="13"/>
                  </a:cubicBezTo>
                  <a:cubicBezTo>
                    <a:pt x="3" y="20"/>
                    <a:pt x="12" y="23"/>
                    <a:pt x="17" y="18"/>
                  </a:cubicBezTo>
                  <a:cubicBezTo>
                    <a:pt x="20" y="14"/>
                    <a:pt x="21" y="9"/>
                    <a:pt x="19" y="5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616450" y="6324601"/>
              <a:ext cx="123825" cy="93663"/>
            </a:xfrm>
            <a:custGeom>
              <a:avLst/>
              <a:gdLst>
                <a:gd name="T0" fmla="*/ 16 w 28"/>
                <a:gd name="T1" fmla="*/ 0 h 21"/>
                <a:gd name="T2" fmla="*/ 16 w 28"/>
                <a:gd name="T3" fmla="*/ 21 h 21"/>
                <a:gd name="T4" fmla="*/ 16 w 28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28" y="21"/>
                    <a:pt x="28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4784725" y="6421438"/>
              <a:ext cx="87313" cy="101600"/>
            </a:xfrm>
            <a:custGeom>
              <a:avLst/>
              <a:gdLst>
                <a:gd name="T0" fmla="*/ 18 w 20"/>
                <a:gd name="T1" fmla="*/ 5 h 23"/>
                <a:gd name="T2" fmla="*/ 15 w 20"/>
                <a:gd name="T3" fmla="*/ 2 h 23"/>
                <a:gd name="T4" fmla="*/ 5 w 20"/>
                <a:gd name="T5" fmla="*/ 3 h 23"/>
                <a:gd name="T6" fmla="*/ 1 w 20"/>
                <a:gd name="T7" fmla="*/ 6 h 23"/>
                <a:gd name="T8" fmla="*/ 0 w 20"/>
                <a:gd name="T9" fmla="*/ 12 h 23"/>
                <a:gd name="T10" fmla="*/ 7 w 20"/>
                <a:gd name="T11" fmla="*/ 21 h 23"/>
                <a:gd name="T12" fmla="*/ 19 w 20"/>
                <a:gd name="T13" fmla="*/ 17 h 23"/>
                <a:gd name="T14" fmla="*/ 20 w 20"/>
                <a:gd name="T15" fmla="*/ 12 h 23"/>
                <a:gd name="T16" fmla="*/ 18 w 20"/>
                <a:gd name="T17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3">
                  <a:moveTo>
                    <a:pt x="18" y="5"/>
                  </a:moveTo>
                  <a:cubicBezTo>
                    <a:pt x="17" y="4"/>
                    <a:pt x="16" y="3"/>
                    <a:pt x="15" y="2"/>
                  </a:cubicBezTo>
                  <a:cubicBezTo>
                    <a:pt x="12" y="1"/>
                    <a:pt x="8" y="0"/>
                    <a:pt x="5" y="3"/>
                  </a:cubicBezTo>
                  <a:cubicBezTo>
                    <a:pt x="3" y="4"/>
                    <a:pt x="2" y="5"/>
                    <a:pt x="1" y="6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0" y="16"/>
                    <a:pt x="3" y="20"/>
                    <a:pt x="7" y="21"/>
                  </a:cubicBezTo>
                  <a:cubicBezTo>
                    <a:pt x="12" y="23"/>
                    <a:pt x="17" y="21"/>
                    <a:pt x="19" y="17"/>
                  </a:cubicBezTo>
                  <a:cubicBezTo>
                    <a:pt x="20" y="15"/>
                    <a:pt x="20" y="13"/>
                    <a:pt x="20" y="12"/>
                  </a:cubicBezTo>
                  <a:cubicBezTo>
                    <a:pt x="20" y="9"/>
                    <a:pt x="20" y="7"/>
                    <a:pt x="18" y="5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916487" y="6448426"/>
              <a:ext cx="106363" cy="84138"/>
            </a:xfrm>
            <a:custGeom>
              <a:avLst/>
              <a:gdLst>
                <a:gd name="T0" fmla="*/ 12 w 24"/>
                <a:gd name="T1" fmla="*/ 0 h 19"/>
                <a:gd name="T2" fmla="*/ 12 w 24"/>
                <a:gd name="T3" fmla="*/ 19 h 19"/>
                <a:gd name="T4" fmla="*/ 12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12" y="0"/>
                  </a:moveTo>
                  <a:cubicBezTo>
                    <a:pt x="0" y="0"/>
                    <a:pt x="0" y="19"/>
                    <a:pt x="12" y="19"/>
                  </a:cubicBezTo>
                  <a:cubicBezTo>
                    <a:pt x="24" y="19"/>
                    <a:pt x="24" y="0"/>
                    <a:pt x="12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4356100" y="6381751"/>
              <a:ext cx="206375" cy="163513"/>
            </a:xfrm>
            <a:custGeom>
              <a:avLst/>
              <a:gdLst>
                <a:gd name="T0" fmla="*/ 47 w 47"/>
                <a:gd name="T1" fmla="*/ 2 h 37"/>
                <a:gd name="T2" fmla="*/ 47 w 47"/>
                <a:gd name="T3" fmla="*/ 2 h 37"/>
                <a:gd name="T4" fmla="*/ 47 w 47"/>
                <a:gd name="T5" fmla="*/ 2 h 37"/>
                <a:gd name="T6" fmla="*/ 47 w 47"/>
                <a:gd name="T7" fmla="*/ 2 h 37"/>
                <a:gd name="T8" fmla="*/ 47 w 47"/>
                <a:gd name="T9" fmla="*/ 2 h 37"/>
                <a:gd name="T10" fmla="*/ 47 w 47"/>
                <a:gd name="T11" fmla="*/ 2 h 37"/>
                <a:gd name="T12" fmla="*/ 47 w 47"/>
                <a:gd name="T13" fmla="*/ 2 h 37"/>
                <a:gd name="T14" fmla="*/ 47 w 47"/>
                <a:gd name="T15" fmla="*/ 2 h 37"/>
                <a:gd name="T16" fmla="*/ 47 w 47"/>
                <a:gd name="T17" fmla="*/ 2 h 37"/>
                <a:gd name="T18" fmla="*/ 47 w 47"/>
                <a:gd name="T19" fmla="*/ 2 h 37"/>
                <a:gd name="T20" fmla="*/ 47 w 47"/>
                <a:gd name="T21" fmla="*/ 2 h 37"/>
                <a:gd name="T22" fmla="*/ 47 w 47"/>
                <a:gd name="T23" fmla="*/ 2 h 37"/>
                <a:gd name="T24" fmla="*/ 47 w 47"/>
                <a:gd name="T25" fmla="*/ 2 h 37"/>
                <a:gd name="T26" fmla="*/ 47 w 47"/>
                <a:gd name="T27" fmla="*/ 2 h 37"/>
                <a:gd name="T28" fmla="*/ 47 w 47"/>
                <a:gd name="T29" fmla="*/ 2 h 37"/>
                <a:gd name="T30" fmla="*/ 47 w 47"/>
                <a:gd name="T31" fmla="*/ 2 h 37"/>
                <a:gd name="T32" fmla="*/ 47 w 47"/>
                <a:gd name="T33" fmla="*/ 2 h 37"/>
                <a:gd name="T34" fmla="*/ 47 w 47"/>
                <a:gd name="T35" fmla="*/ 2 h 37"/>
                <a:gd name="T36" fmla="*/ 47 w 47"/>
                <a:gd name="T37" fmla="*/ 1 h 37"/>
                <a:gd name="T38" fmla="*/ 47 w 47"/>
                <a:gd name="T39" fmla="*/ 1 h 37"/>
                <a:gd name="T40" fmla="*/ 47 w 47"/>
                <a:gd name="T41" fmla="*/ 1 h 37"/>
                <a:gd name="T42" fmla="*/ 47 w 47"/>
                <a:gd name="T43" fmla="*/ 1 h 37"/>
                <a:gd name="T44" fmla="*/ 47 w 47"/>
                <a:gd name="T45" fmla="*/ 1 h 37"/>
                <a:gd name="T46" fmla="*/ 47 w 47"/>
                <a:gd name="T47" fmla="*/ 1 h 37"/>
                <a:gd name="T48" fmla="*/ 47 w 47"/>
                <a:gd name="T49" fmla="*/ 1 h 37"/>
                <a:gd name="T50" fmla="*/ 47 w 47"/>
                <a:gd name="T51" fmla="*/ 1 h 37"/>
                <a:gd name="T52" fmla="*/ 47 w 47"/>
                <a:gd name="T53" fmla="*/ 1 h 37"/>
                <a:gd name="T54" fmla="*/ 47 w 47"/>
                <a:gd name="T55" fmla="*/ 1 h 37"/>
                <a:gd name="T56" fmla="*/ 47 w 47"/>
                <a:gd name="T57" fmla="*/ 1 h 37"/>
                <a:gd name="T58" fmla="*/ 47 w 47"/>
                <a:gd name="T59" fmla="*/ 1 h 37"/>
                <a:gd name="T60" fmla="*/ 47 w 47"/>
                <a:gd name="T61" fmla="*/ 1 h 37"/>
                <a:gd name="T62" fmla="*/ 47 w 47"/>
                <a:gd name="T63" fmla="*/ 1 h 37"/>
                <a:gd name="T64" fmla="*/ 47 w 47"/>
                <a:gd name="T65" fmla="*/ 1 h 37"/>
                <a:gd name="T66" fmla="*/ 47 w 47"/>
                <a:gd name="T67" fmla="*/ 1 h 37"/>
                <a:gd name="T68" fmla="*/ 47 w 47"/>
                <a:gd name="T69" fmla="*/ 1 h 37"/>
                <a:gd name="T70" fmla="*/ 47 w 47"/>
                <a:gd name="T71" fmla="*/ 1 h 37"/>
                <a:gd name="T72" fmla="*/ 37 w 47"/>
                <a:gd name="T73" fmla="*/ 1 h 37"/>
                <a:gd name="T74" fmla="*/ 0 w 47"/>
                <a:gd name="T75" fmla="*/ 37 h 37"/>
                <a:gd name="T76" fmla="*/ 0 w 47"/>
                <a:gd name="T77" fmla="*/ 37 h 37"/>
                <a:gd name="T78" fmla="*/ 37 w 47"/>
                <a:gd name="T79" fmla="*/ 1 h 37"/>
                <a:gd name="T80" fmla="*/ 47 w 47"/>
                <a:gd name="T81" fmla="*/ 2 h 37"/>
                <a:gd name="T82" fmla="*/ 47 w 47"/>
                <a:gd name="T83" fmla="*/ 2 h 37"/>
                <a:gd name="T84" fmla="*/ 47 w 47"/>
                <a:gd name="T85" fmla="*/ 2 h 37"/>
                <a:gd name="T86" fmla="*/ 37 w 47"/>
                <a:gd name="T87" fmla="*/ 1 h 37"/>
                <a:gd name="T88" fmla="*/ 47 w 47"/>
                <a:gd name="T89" fmla="*/ 1 h 37"/>
                <a:gd name="T90" fmla="*/ 47 w 47"/>
                <a:gd name="T91" fmla="*/ 1 h 37"/>
                <a:gd name="T92" fmla="*/ 47 w 47"/>
                <a:gd name="T93" fmla="*/ 1 h 37"/>
                <a:gd name="T94" fmla="*/ 47 w 47"/>
                <a:gd name="T95" fmla="*/ 1 h 37"/>
                <a:gd name="T96" fmla="*/ 47 w 47"/>
                <a:gd name="T97" fmla="*/ 1 h 37"/>
                <a:gd name="T98" fmla="*/ 47 w 47"/>
                <a:gd name="T99" fmla="*/ 1 h 37"/>
                <a:gd name="T100" fmla="*/ 47 w 47"/>
                <a:gd name="T101" fmla="*/ 0 h 37"/>
                <a:gd name="T102" fmla="*/ 47 w 47"/>
                <a:gd name="T103" fmla="*/ 0 h 37"/>
                <a:gd name="T104" fmla="*/ 47 w 47"/>
                <a:gd name="T105" fmla="*/ 0 h 37"/>
                <a:gd name="T106" fmla="*/ 47 w 47"/>
                <a:gd name="T107" fmla="*/ 0 h 37"/>
                <a:gd name="T108" fmla="*/ 47 w 47"/>
                <a:gd name="T109" fmla="*/ 0 h 37"/>
                <a:gd name="T110" fmla="*/ 47 w 47"/>
                <a:gd name="T1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" h="37"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37" y="1"/>
                  </a:moveTo>
                  <a:cubicBezTo>
                    <a:pt x="17" y="1"/>
                    <a:pt x="0" y="1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7"/>
                    <a:pt x="17" y="1"/>
                    <a:pt x="37" y="1"/>
                  </a:cubicBezTo>
                  <a:cubicBezTo>
                    <a:pt x="41" y="1"/>
                    <a:pt x="44" y="1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4" y="1"/>
                    <a:pt x="41" y="1"/>
                    <a:pt x="3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4356100" y="6227763"/>
              <a:ext cx="352425" cy="357188"/>
            </a:xfrm>
            <a:custGeom>
              <a:avLst/>
              <a:gdLst>
                <a:gd name="T0" fmla="*/ 27 w 80"/>
                <a:gd name="T1" fmla="*/ 69 h 81"/>
                <a:gd name="T2" fmla="*/ 27 w 80"/>
                <a:gd name="T3" fmla="*/ 51 h 81"/>
                <a:gd name="T4" fmla="*/ 27 w 80"/>
                <a:gd name="T5" fmla="*/ 69 h 81"/>
                <a:gd name="T6" fmla="*/ 67 w 80"/>
                <a:gd name="T7" fmla="*/ 69 h 81"/>
                <a:gd name="T8" fmla="*/ 58 w 80"/>
                <a:gd name="T9" fmla="*/ 62 h 81"/>
                <a:gd name="T10" fmla="*/ 60 w 80"/>
                <a:gd name="T11" fmla="*/ 53 h 81"/>
                <a:gd name="T12" fmla="*/ 65 w 80"/>
                <a:gd name="T13" fmla="*/ 50 h 81"/>
                <a:gd name="T14" fmla="*/ 68 w 80"/>
                <a:gd name="T15" fmla="*/ 50 h 81"/>
                <a:gd name="T16" fmla="*/ 76 w 80"/>
                <a:gd name="T17" fmla="*/ 54 h 81"/>
                <a:gd name="T18" fmla="*/ 74 w 80"/>
                <a:gd name="T19" fmla="*/ 67 h 81"/>
                <a:gd name="T20" fmla="*/ 67 w 80"/>
                <a:gd name="T21" fmla="*/ 69 h 81"/>
                <a:gd name="T22" fmla="*/ 80 w 80"/>
                <a:gd name="T23" fmla="*/ 0 h 81"/>
                <a:gd name="T24" fmla="*/ 47 w 80"/>
                <a:gd name="T25" fmla="*/ 35 h 81"/>
                <a:gd name="T26" fmla="*/ 47 w 80"/>
                <a:gd name="T27" fmla="*/ 35 h 81"/>
                <a:gd name="T28" fmla="*/ 47 w 80"/>
                <a:gd name="T29" fmla="*/ 35 h 81"/>
                <a:gd name="T30" fmla="*/ 47 w 80"/>
                <a:gd name="T31" fmla="*/ 35 h 81"/>
                <a:gd name="T32" fmla="*/ 47 w 80"/>
                <a:gd name="T33" fmla="*/ 36 h 81"/>
                <a:gd name="T34" fmla="*/ 47 w 80"/>
                <a:gd name="T35" fmla="*/ 36 h 81"/>
                <a:gd name="T36" fmla="*/ 47 w 80"/>
                <a:gd name="T37" fmla="*/ 36 h 81"/>
                <a:gd name="T38" fmla="*/ 47 w 80"/>
                <a:gd name="T39" fmla="*/ 36 h 81"/>
                <a:gd name="T40" fmla="*/ 47 w 80"/>
                <a:gd name="T41" fmla="*/ 36 h 81"/>
                <a:gd name="T42" fmla="*/ 47 w 80"/>
                <a:gd name="T43" fmla="*/ 36 h 81"/>
                <a:gd name="T44" fmla="*/ 47 w 80"/>
                <a:gd name="T45" fmla="*/ 36 h 81"/>
                <a:gd name="T46" fmla="*/ 47 w 80"/>
                <a:gd name="T47" fmla="*/ 36 h 81"/>
                <a:gd name="T48" fmla="*/ 47 w 80"/>
                <a:gd name="T49" fmla="*/ 36 h 81"/>
                <a:gd name="T50" fmla="*/ 47 w 80"/>
                <a:gd name="T51" fmla="*/ 36 h 81"/>
                <a:gd name="T52" fmla="*/ 47 w 80"/>
                <a:gd name="T53" fmla="*/ 36 h 81"/>
                <a:gd name="T54" fmla="*/ 47 w 80"/>
                <a:gd name="T55" fmla="*/ 36 h 81"/>
                <a:gd name="T56" fmla="*/ 47 w 80"/>
                <a:gd name="T57" fmla="*/ 36 h 81"/>
                <a:gd name="T58" fmla="*/ 47 w 80"/>
                <a:gd name="T59" fmla="*/ 36 h 81"/>
                <a:gd name="T60" fmla="*/ 47 w 80"/>
                <a:gd name="T61" fmla="*/ 36 h 81"/>
                <a:gd name="T62" fmla="*/ 47 w 80"/>
                <a:gd name="T63" fmla="*/ 36 h 81"/>
                <a:gd name="T64" fmla="*/ 47 w 80"/>
                <a:gd name="T65" fmla="*/ 37 h 81"/>
                <a:gd name="T66" fmla="*/ 47 w 80"/>
                <a:gd name="T67" fmla="*/ 37 h 81"/>
                <a:gd name="T68" fmla="*/ 47 w 80"/>
                <a:gd name="T69" fmla="*/ 37 h 81"/>
                <a:gd name="T70" fmla="*/ 47 w 80"/>
                <a:gd name="T71" fmla="*/ 37 h 81"/>
                <a:gd name="T72" fmla="*/ 47 w 80"/>
                <a:gd name="T73" fmla="*/ 37 h 81"/>
                <a:gd name="T74" fmla="*/ 47 w 80"/>
                <a:gd name="T75" fmla="*/ 37 h 81"/>
                <a:gd name="T76" fmla="*/ 47 w 80"/>
                <a:gd name="T77" fmla="*/ 37 h 81"/>
                <a:gd name="T78" fmla="*/ 47 w 80"/>
                <a:gd name="T79" fmla="*/ 37 h 81"/>
                <a:gd name="T80" fmla="*/ 47 w 80"/>
                <a:gd name="T81" fmla="*/ 37 h 81"/>
                <a:gd name="T82" fmla="*/ 47 w 80"/>
                <a:gd name="T83" fmla="*/ 37 h 81"/>
                <a:gd name="T84" fmla="*/ 47 w 80"/>
                <a:gd name="T85" fmla="*/ 37 h 81"/>
                <a:gd name="T86" fmla="*/ 47 w 80"/>
                <a:gd name="T87" fmla="*/ 37 h 81"/>
                <a:gd name="T88" fmla="*/ 47 w 80"/>
                <a:gd name="T89" fmla="*/ 37 h 81"/>
                <a:gd name="T90" fmla="*/ 47 w 80"/>
                <a:gd name="T91" fmla="*/ 37 h 81"/>
                <a:gd name="T92" fmla="*/ 37 w 80"/>
                <a:gd name="T93" fmla="*/ 36 h 81"/>
                <a:gd name="T94" fmla="*/ 0 w 80"/>
                <a:gd name="T95" fmla="*/ 72 h 81"/>
                <a:gd name="T96" fmla="*/ 1 w 80"/>
                <a:gd name="T97" fmla="*/ 81 h 81"/>
                <a:gd name="T98" fmla="*/ 80 w 80"/>
                <a:gd name="T99" fmla="*/ 81 h 81"/>
                <a:gd name="T100" fmla="*/ 80 w 80"/>
                <a:gd name="T101" fmla="*/ 42 h 81"/>
                <a:gd name="T102" fmla="*/ 75 w 80"/>
                <a:gd name="T103" fmla="*/ 43 h 81"/>
                <a:gd name="T104" fmla="*/ 75 w 80"/>
                <a:gd name="T105" fmla="*/ 22 h 81"/>
                <a:gd name="T106" fmla="*/ 80 w 80"/>
                <a:gd name="T107" fmla="*/ 23 h 81"/>
                <a:gd name="T108" fmla="*/ 80 w 80"/>
                <a:gd name="T10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0" h="81">
                  <a:moveTo>
                    <a:pt x="27" y="69"/>
                  </a:moveTo>
                  <a:cubicBezTo>
                    <a:pt x="15" y="69"/>
                    <a:pt x="15" y="51"/>
                    <a:pt x="27" y="51"/>
                  </a:cubicBezTo>
                  <a:cubicBezTo>
                    <a:pt x="39" y="51"/>
                    <a:pt x="39" y="69"/>
                    <a:pt x="27" y="69"/>
                  </a:cubicBezTo>
                  <a:moveTo>
                    <a:pt x="67" y="69"/>
                  </a:moveTo>
                  <a:cubicBezTo>
                    <a:pt x="63" y="69"/>
                    <a:pt x="59" y="67"/>
                    <a:pt x="58" y="62"/>
                  </a:cubicBezTo>
                  <a:cubicBezTo>
                    <a:pt x="57" y="59"/>
                    <a:pt x="58" y="55"/>
                    <a:pt x="60" y="53"/>
                  </a:cubicBezTo>
                  <a:cubicBezTo>
                    <a:pt x="61" y="52"/>
                    <a:pt x="63" y="51"/>
                    <a:pt x="65" y="50"/>
                  </a:cubicBezTo>
                  <a:cubicBezTo>
                    <a:pt x="66" y="50"/>
                    <a:pt x="67" y="50"/>
                    <a:pt x="68" y="50"/>
                  </a:cubicBezTo>
                  <a:cubicBezTo>
                    <a:pt x="71" y="50"/>
                    <a:pt x="74" y="51"/>
                    <a:pt x="76" y="54"/>
                  </a:cubicBezTo>
                  <a:cubicBezTo>
                    <a:pt x="78" y="58"/>
                    <a:pt x="77" y="63"/>
                    <a:pt x="74" y="67"/>
                  </a:cubicBezTo>
                  <a:cubicBezTo>
                    <a:pt x="72" y="69"/>
                    <a:pt x="70" y="69"/>
                    <a:pt x="67" y="69"/>
                  </a:cubicBezTo>
                  <a:moveTo>
                    <a:pt x="80" y="0"/>
                  </a:moveTo>
                  <a:cubicBezTo>
                    <a:pt x="62" y="3"/>
                    <a:pt x="48" y="17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4" y="36"/>
                    <a:pt x="41" y="36"/>
                    <a:pt x="37" y="36"/>
                  </a:cubicBezTo>
                  <a:cubicBezTo>
                    <a:pt x="17" y="36"/>
                    <a:pt x="0" y="52"/>
                    <a:pt x="0" y="72"/>
                  </a:cubicBezTo>
                  <a:cubicBezTo>
                    <a:pt x="0" y="75"/>
                    <a:pt x="1" y="78"/>
                    <a:pt x="1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80" y="42"/>
                    <a:pt x="80" y="42"/>
                    <a:pt x="80" y="42"/>
                  </a:cubicBezTo>
                  <a:cubicBezTo>
                    <a:pt x="78" y="42"/>
                    <a:pt x="77" y="43"/>
                    <a:pt x="75" y="43"/>
                  </a:cubicBezTo>
                  <a:cubicBezTo>
                    <a:pt x="59" y="43"/>
                    <a:pt x="59" y="22"/>
                    <a:pt x="75" y="22"/>
                  </a:cubicBezTo>
                  <a:cubicBezTo>
                    <a:pt x="77" y="22"/>
                    <a:pt x="78" y="23"/>
                    <a:pt x="80" y="23"/>
                  </a:cubicBezTo>
                  <a:cubicBezTo>
                    <a:pt x="80" y="0"/>
                    <a:pt x="80" y="0"/>
                    <a:pt x="80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4606925" y="6448426"/>
              <a:ext cx="93663" cy="84138"/>
            </a:xfrm>
            <a:custGeom>
              <a:avLst/>
              <a:gdLst>
                <a:gd name="T0" fmla="*/ 11 w 21"/>
                <a:gd name="T1" fmla="*/ 0 h 19"/>
                <a:gd name="T2" fmla="*/ 8 w 21"/>
                <a:gd name="T3" fmla="*/ 0 h 19"/>
                <a:gd name="T4" fmla="*/ 3 w 21"/>
                <a:gd name="T5" fmla="*/ 3 h 19"/>
                <a:gd name="T6" fmla="*/ 1 w 21"/>
                <a:gd name="T7" fmla="*/ 12 h 19"/>
                <a:gd name="T8" fmla="*/ 10 w 21"/>
                <a:gd name="T9" fmla="*/ 19 h 19"/>
                <a:gd name="T10" fmla="*/ 17 w 21"/>
                <a:gd name="T11" fmla="*/ 17 h 19"/>
                <a:gd name="T12" fmla="*/ 19 w 21"/>
                <a:gd name="T13" fmla="*/ 4 h 19"/>
                <a:gd name="T14" fmla="*/ 11 w 21"/>
                <a:gd name="T1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9">
                  <a:moveTo>
                    <a:pt x="11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6" y="1"/>
                    <a:pt x="4" y="2"/>
                    <a:pt x="3" y="3"/>
                  </a:cubicBezTo>
                  <a:cubicBezTo>
                    <a:pt x="1" y="5"/>
                    <a:pt x="0" y="9"/>
                    <a:pt x="1" y="12"/>
                  </a:cubicBezTo>
                  <a:cubicBezTo>
                    <a:pt x="2" y="17"/>
                    <a:pt x="6" y="19"/>
                    <a:pt x="10" y="19"/>
                  </a:cubicBezTo>
                  <a:cubicBezTo>
                    <a:pt x="13" y="19"/>
                    <a:pt x="15" y="19"/>
                    <a:pt x="17" y="17"/>
                  </a:cubicBezTo>
                  <a:cubicBezTo>
                    <a:pt x="20" y="13"/>
                    <a:pt x="21" y="8"/>
                    <a:pt x="19" y="4"/>
                  </a:cubicBezTo>
                  <a:cubicBezTo>
                    <a:pt x="17" y="1"/>
                    <a:pt x="14" y="0"/>
                    <a:pt x="11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4616450" y="6324601"/>
              <a:ext cx="92075" cy="93663"/>
            </a:xfrm>
            <a:custGeom>
              <a:avLst/>
              <a:gdLst>
                <a:gd name="T0" fmla="*/ 16 w 21"/>
                <a:gd name="T1" fmla="*/ 0 h 21"/>
                <a:gd name="T2" fmla="*/ 16 w 21"/>
                <a:gd name="T3" fmla="*/ 21 h 21"/>
                <a:gd name="T4" fmla="*/ 21 w 21"/>
                <a:gd name="T5" fmla="*/ 20 h 21"/>
                <a:gd name="T6" fmla="*/ 21 w 21"/>
                <a:gd name="T7" fmla="*/ 1 h 21"/>
                <a:gd name="T8" fmla="*/ 16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18" y="21"/>
                    <a:pt x="19" y="20"/>
                    <a:pt x="21" y="20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9" y="1"/>
                    <a:pt x="18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3984625" y="6157913"/>
              <a:ext cx="163513" cy="719138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3873500" y="5853113"/>
              <a:ext cx="547688" cy="577850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3997325" y="5997576"/>
              <a:ext cx="331788" cy="304800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3811587" y="6378576"/>
              <a:ext cx="242888" cy="193675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500062" y="5273676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768350" y="5737226"/>
              <a:ext cx="398463" cy="909638"/>
            </a:xfrm>
            <a:custGeom>
              <a:avLst/>
              <a:gdLst>
                <a:gd name="T0" fmla="*/ 251 w 251"/>
                <a:gd name="T1" fmla="*/ 101 h 573"/>
                <a:gd name="T2" fmla="*/ 142 w 251"/>
                <a:gd name="T3" fmla="*/ 164 h 573"/>
                <a:gd name="T4" fmla="*/ 125 w 251"/>
                <a:gd name="T5" fmla="*/ 0 h 573"/>
                <a:gd name="T6" fmla="*/ 109 w 251"/>
                <a:gd name="T7" fmla="*/ 164 h 573"/>
                <a:gd name="T8" fmla="*/ 0 w 251"/>
                <a:gd name="T9" fmla="*/ 101 h 573"/>
                <a:gd name="T10" fmla="*/ 100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1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1"/>
                  </a:moveTo>
                  <a:lnTo>
                    <a:pt x="142" y="164"/>
                  </a:lnTo>
                  <a:lnTo>
                    <a:pt x="125" y="0"/>
                  </a:lnTo>
                  <a:lnTo>
                    <a:pt x="109" y="164"/>
                  </a:lnTo>
                  <a:lnTo>
                    <a:pt x="0" y="101"/>
                  </a:lnTo>
                  <a:lnTo>
                    <a:pt x="100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4391025" y="4656138"/>
              <a:ext cx="230188" cy="3762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4276725" y="4749800"/>
              <a:ext cx="300038" cy="300038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4452937" y="4779963"/>
              <a:ext cx="282575" cy="317500"/>
            </a:xfrm>
            <a:custGeom>
              <a:avLst/>
              <a:gdLst>
                <a:gd name="T0" fmla="*/ 29 w 64"/>
                <a:gd name="T1" fmla="*/ 29 h 72"/>
                <a:gd name="T2" fmla="*/ 60 w 64"/>
                <a:gd name="T3" fmla="*/ 45 h 72"/>
                <a:gd name="T4" fmla="*/ 15 w 64"/>
                <a:gd name="T5" fmla="*/ 36 h 72"/>
                <a:gd name="T6" fmla="*/ 29 w 64"/>
                <a:gd name="T7" fmla="*/ 2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2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2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4391025" y="4797425"/>
              <a:ext cx="230188" cy="384175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4391025" y="4832350"/>
              <a:ext cx="242888" cy="180975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4500562" y="4846638"/>
              <a:ext cx="98425" cy="119063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4413250" y="4899025"/>
              <a:ext cx="87313" cy="106363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1281112" y="5570538"/>
              <a:ext cx="1858963" cy="1031875"/>
            </a:xfrm>
            <a:custGeom>
              <a:avLst/>
              <a:gdLst>
                <a:gd name="T0" fmla="*/ 419 w 421"/>
                <a:gd name="T1" fmla="*/ 234 h 234"/>
                <a:gd name="T2" fmla="*/ 421 w 421"/>
                <a:gd name="T3" fmla="*/ 212 h 234"/>
                <a:gd name="T4" fmla="*/ 212 w 421"/>
                <a:gd name="T5" fmla="*/ 1 h 234"/>
                <a:gd name="T6" fmla="*/ 0 w 421"/>
                <a:gd name="T7" fmla="*/ 210 h 234"/>
                <a:gd name="T8" fmla="*/ 1 w 421"/>
                <a:gd name="T9" fmla="*/ 232 h 234"/>
                <a:gd name="T10" fmla="*/ 419 w 421"/>
                <a:gd name="T11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234">
                  <a:moveTo>
                    <a:pt x="419" y="234"/>
                  </a:moveTo>
                  <a:cubicBezTo>
                    <a:pt x="420" y="227"/>
                    <a:pt x="421" y="220"/>
                    <a:pt x="421" y="212"/>
                  </a:cubicBezTo>
                  <a:cubicBezTo>
                    <a:pt x="421" y="96"/>
                    <a:pt x="328" y="1"/>
                    <a:pt x="212" y="1"/>
                  </a:cubicBezTo>
                  <a:cubicBezTo>
                    <a:pt x="95" y="0"/>
                    <a:pt x="1" y="94"/>
                    <a:pt x="0" y="210"/>
                  </a:cubicBezTo>
                  <a:cubicBezTo>
                    <a:pt x="0" y="217"/>
                    <a:pt x="1" y="225"/>
                    <a:pt x="1" y="232"/>
                  </a:cubicBezTo>
                  <a:lnTo>
                    <a:pt x="419" y="234"/>
                  </a:ln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1422400" y="5729288"/>
              <a:ext cx="1576388" cy="873125"/>
            </a:xfrm>
            <a:custGeom>
              <a:avLst/>
              <a:gdLst>
                <a:gd name="T0" fmla="*/ 355 w 357"/>
                <a:gd name="T1" fmla="*/ 198 h 198"/>
                <a:gd name="T2" fmla="*/ 356 w 357"/>
                <a:gd name="T3" fmla="*/ 179 h 198"/>
                <a:gd name="T4" fmla="*/ 179 w 357"/>
                <a:gd name="T5" fmla="*/ 0 h 198"/>
                <a:gd name="T6" fmla="*/ 0 w 357"/>
                <a:gd name="T7" fmla="*/ 177 h 198"/>
                <a:gd name="T8" fmla="*/ 1 w 357"/>
                <a:gd name="T9" fmla="*/ 196 h 198"/>
                <a:gd name="T10" fmla="*/ 355 w 357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198">
                  <a:moveTo>
                    <a:pt x="355" y="198"/>
                  </a:moveTo>
                  <a:cubicBezTo>
                    <a:pt x="356" y="192"/>
                    <a:pt x="356" y="186"/>
                    <a:pt x="356" y="179"/>
                  </a:cubicBezTo>
                  <a:cubicBezTo>
                    <a:pt x="357" y="81"/>
                    <a:pt x="278" y="1"/>
                    <a:pt x="179" y="0"/>
                  </a:cubicBezTo>
                  <a:cubicBezTo>
                    <a:pt x="81" y="0"/>
                    <a:pt x="1" y="79"/>
                    <a:pt x="0" y="177"/>
                  </a:cubicBezTo>
                  <a:cubicBezTo>
                    <a:pt x="0" y="184"/>
                    <a:pt x="1" y="190"/>
                    <a:pt x="1" y="196"/>
                  </a:cubicBezTo>
                  <a:lnTo>
                    <a:pt x="355" y="198"/>
                  </a:ln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1617662" y="5918201"/>
              <a:ext cx="1187450" cy="684213"/>
            </a:xfrm>
            <a:custGeom>
              <a:avLst/>
              <a:gdLst>
                <a:gd name="T0" fmla="*/ 268 w 269"/>
                <a:gd name="T1" fmla="*/ 155 h 155"/>
                <a:gd name="T2" fmla="*/ 269 w 269"/>
                <a:gd name="T3" fmla="*/ 136 h 155"/>
                <a:gd name="T4" fmla="*/ 135 w 269"/>
                <a:gd name="T5" fmla="*/ 1 h 155"/>
                <a:gd name="T6" fmla="*/ 0 w 269"/>
                <a:gd name="T7" fmla="*/ 135 h 155"/>
                <a:gd name="T8" fmla="*/ 1 w 269"/>
                <a:gd name="T9" fmla="*/ 153 h 155"/>
                <a:gd name="T10" fmla="*/ 268 w 269"/>
                <a:gd name="T11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155">
                  <a:moveTo>
                    <a:pt x="268" y="155"/>
                  </a:moveTo>
                  <a:cubicBezTo>
                    <a:pt x="268" y="149"/>
                    <a:pt x="269" y="142"/>
                    <a:pt x="269" y="136"/>
                  </a:cubicBezTo>
                  <a:cubicBezTo>
                    <a:pt x="269" y="62"/>
                    <a:pt x="209" y="1"/>
                    <a:pt x="135" y="1"/>
                  </a:cubicBezTo>
                  <a:cubicBezTo>
                    <a:pt x="61" y="0"/>
                    <a:pt x="0" y="60"/>
                    <a:pt x="0" y="135"/>
                  </a:cubicBezTo>
                  <a:cubicBezTo>
                    <a:pt x="0" y="141"/>
                    <a:pt x="0" y="147"/>
                    <a:pt x="1" y="153"/>
                  </a:cubicBezTo>
                  <a:lnTo>
                    <a:pt x="268" y="155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1824037" y="6126163"/>
              <a:ext cx="773113" cy="473075"/>
            </a:xfrm>
            <a:custGeom>
              <a:avLst/>
              <a:gdLst>
                <a:gd name="T0" fmla="*/ 173 w 175"/>
                <a:gd name="T1" fmla="*/ 107 h 107"/>
                <a:gd name="T2" fmla="*/ 175 w 175"/>
                <a:gd name="T3" fmla="*/ 89 h 107"/>
                <a:gd name="T4" fmla="*/ 88 w 175"/>
                <a:gd name="T5" fmla="*/ 1 h 107"/>
                <a:gd name="T6" fmla="*/ 0 w 175"/>
                <a:gd name="T7" fmla="*/ 88 h 107"/>
                <a:gd name="T8" fmla="*/ 2 w 175"/>
                <a:gd name="T9" fmla="*/ 107 h 107"/>
                <a:gd name="T10" fmla="*/ 173 w 175"/>
                <a:gd name="T1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107">
                  <a:moveTo>
                    <a:pt x="173" y="107"/>
                  </a:moveTo>
                  <a:cubicBezTo>
                    <a:pt x="174" y="101"/>
                    <a:pt x="175" y="95"/>
                    <a:pt x="175" y="89"/>
                  </a:cubicBezTo>
                  <a:cubicBezTo>
                    <a:pt x="175" y="40"/>
                    <a:pt x="136" y="1"/>
                    <a:pt x="88" y="1"/>
                  </a:cubicBezTo>
                  <a:cubicBezTo>
                    <a:pt x="39" y="0"/>
                    <a:pt x="0" y="39"/>
                    <a:pt x="0" y="88"/>
                  </a:cubicBezTo>
                  <a:cubicBezTo>
                    <a:pt x="0" y="94"/>
                    <a:pt x="0" y="100"/>
                    <a:pt x="2" y="107"/>
                  </a:cubicBezTo>
                  <a:lnTo>
                    <a:pt x="173" y="107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2014537" y="6319838"/>
              <a:ext cx="393700" cy="279400"/>
            </a:xfrm>
            <a:custGeom>
              <a:avLst/>
              <a:gdLst>
                <a:gd name="T0" fmla="*/ 84 w 89"/>
                <a:gd name="T1" fmla="*/ 63 h 63"/>
                <a:gd name="T2" fmla="*/ 89 w 89"/>
                <a:gd name="T3" fmla="*/ 45 h 63"/>
                <a:gd name="T4" fmla="*/ 45 w 89"/>
                <a:gd name="T5" fmla="*/ 0 h 63"/>
                <a:gd name="T6" fmla="*/ 0 w 89"/>
                <a:gd name="T7" fmla="*/ 44 h 63"/>
                <a:gd name="T8" fmla="*/ 4 w 89"/>
                <a:gd name="T9" fmla="*/ 63 h 63"/>
                <a:gd name="T10" fmla="*/ 84 w 89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63">
                  <a:moveTo>
                    <a:pt x="84" y="63"/>
                  </a:moveTo>
                  <a:cubicBezTo>
                    <a:pt x="87" y="58"/>
                    <a:pt x="89" y="51"/>
                    <a:pt x="89" y="45"/>
                  </a:cubicBezTo>
                  <a:cubicBezTo>
                    <a:pt x="89" y="20"/>
                    <a:pt x="69" y="0"/>
                    <a:pt x="45" y="0"/>
                  </a:cubicBezTo>
                  <a:cubicBezTo>
                    <a:pt x="20" y="0"/>
                    <a:pt x="0" y="20"/>
                    <a:pt x="0" y="44"/>
                  </a:cubicBezTo>
                  <a:cubicBezTo>
                    <a:pt x="0" y="51"/>
                    <a:pt x="2" y="57"/>
                    <a:pt x="4" y="63"/>
                  </a:cubicBezTo>
                  <a:lnTo>
                    <a:pt x="84" y="63"/>
                  </a:lnTo>
                  <a:close/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6" name="Freeform 122"/>
          <p:cNvSpPr>
            <a:spLocks/>
          </p:cNvSpPr>
          <p:nvPr/>
        </p:nvSpPr>
        <p:spPr bwMode="auto">
          <a:xfrm>
            <a:off x="-153988" y="6469063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ABEEC7-FC4D-494B-856A-F177332D4BCB}"/>
              </a:ext>
            </a:extLst>
          </p:cNvPr>
          <p:cNvSpPr txBox="1"/>
          <p:nvPr/>
        </p:nvSpPr>
        <p:spPr>
          <a:xfrm>
            <a:off x="701241" y="1391987"/>
            <a:ext cx="109387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  <a:p>
            <a:pPr marL="285750" indent="-285750">
              <a:buFontTx/>
              <a:buChar char="-"/>
            </a:pP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Ôn đọc số, viết số có 4 chữ số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- Xem bài Các số có 4 chữ số (tt) / 6 VBT</a:t>
            </a:r>
          </a:p>
        </p:txBody>
      </p:sp>
    </p:spTree>
    <p:extLst>
      <p:ext uri="{BB962C8B-B14F-4D97-AF65-F5344CB8AC3E}">
        <p14:creationId xmlns:p14="http://schemas.microsoft.com/office/powerpoint/2010/main" val="2627414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儿童卡通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265</Words>
  <Application>Microsoft Office PowerPoint</Application>
  <PresentationFormat>Widescreen</PresentationFormat>
  <Paragraphs>61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等线</vt:lpstr>
      <vt:lpstr>等线 Light</vt:lpstr>
      <vt:lpstr>Arial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儿童卡通</dc:title>
  <dc:creator>龙时富</dc:creator>
  <cp:lastModifiedBy>Ngọc Anh Nguyễn</cp:lastModifiedBy>
  <cp:revision>23</cp:revision>
  <dcterms:created xsi:type="dcterms:W3CDTF">2017-07-06T02:21:29Z</dcterms:created>
  <dcterms:modified xsi:type="dcterms:W3CDTF">2022-01-03T15:44:36Z</dcterms:modified>
</cp:coreProperties>
</file>